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2" r:id="rId5"/>
  </p:sldMasterIdLst>
  <p:notesMasterIdLst>
    <p:notesMasterId r:id="rId42"/>
  </p:notesMasterIdLst>
  <p:handoutMasterIdLst>
    <p:handoutMasterId r:id="rId43"/>
  </p:handoutMasterIdLst>
  <p:sldIdLst>
    <p:sldId id="309" r:id="rId6"/>
    <p:sldId id="310" r:id="rId7"/>
    <p:sldId id="318" r:id="rId8"/>
    <p:sldId id="322" r:id="rId9"/>
    <p:sldId id="321" r:id="rId10"/>
    <p:sldId id="319" r:id="rId11"/>
    <p:sldId id="324" r:id="rId12"/>
    <p:sldId id="325" r:id="rId13"/>
    <p:sldId id="323" r:id="rId14"/>
    <p:sldId id="326" r:id="rId15"/>
    <p:sldId id="327" r:id="rId16"/>
    <p:sldId id="328" r:id="rId17"/>
    <p:sldId id="329" r:id="rId18"/>
    <p:sldId id="335" r:id="rId19"/>
    <p:sldId id="330" r:id="rId20"/>
    <p:sldId id="331" r:id="rId21"/>
    <p:sldId id="333" r:id="rId22"/>
    <p:sldId id="334" r:id="rId23"/>
    <p:sldId id="332" r:id="rId24"/>
    <p:sldId id="337" r:id="rId25"/>
    <p:sldId id="336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6" r:id="rId34"/>
    <p:sldId id="345" r:id="rId35"/>
    <p:sldId id="347" r:id="rId36"/>
    <p:sldId id="348" r:id="rId37"/>
    <p:sldId id="349" r:id="rId38"/>
    <p:sldId id="350" r:id="rId39"/>
    <p:sldId id="351" r:id="rId40"/>
    <p:sldId id="352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1pPr>
    <a:lvl2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2pPr>
    <a:lvl3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3pPr>
    <a:lvl4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4pPr>
    <a:lvl5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5pPr>
    <a:lvl6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6pPr>
    <a:lvl7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7pPr>
    <a:lvl8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8pPr>
    <a:lvl9pPr marL="0" marR="0" indent="0" algn="l" defTabSz="2438339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14E"/>
    <a:srgbClr val="011747"/>
    <a:srgbClr val="29144E"/>
    <a:srgbClr val="38296E"/>
    <a:srgbClr val="C3C4C4"/>
    <a:srgbClr val="C2C3C5"/>
    <a:srgbClr val="F15F7E"/>
    <a:srgbClr val="2F1343"/>
    <a:srgbClr val="3B1854"/>
    <a:srgbClr val="203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35041-DE69-430A-A16F-3B57BF360951}" v="72" dt="2025-08-30T15:11:17.48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76672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94"/>
  </p:normalViewPr>
  <p:slideViewPr>
    <p:cSldViewPr snapToGrid="0" snapToObjects="1">
      <p:cViewPr varScale="1">
        <p:scale>
          <a:sx n="36" d="100"/>
          <a:sy n="36" d="100"/>
        </p:scale>
        <p:origin x="696" y="2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F52F12-C8CC-4045-8AD6-DB60E3269F5B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70A0F40-8DE1-4FC4-A13B-FF6FD33905D6}">
      <dgm:prSet phldrT="[Metin]"/>
      <dgm:spPr/>
      <dgm:t>
        <a:bodyPr/>
        <a:lstStyle/>
        <a:p>
          <a:r>
            <a:rPr lang="tr-TR" dirty="0">
              <a:solidFill>
                <a:schemeClr val="bg1"/>
              </a:solidFill>
            </a:rPr>
            <a:t>  Giriş ve Ölçü Birimleri</a:t>
          </a:r>
        </a:p>
      </dgm:t>
    </dgm:pt>
    <dgm:pt modelId="{1ABCEA9F-B605-4AC2-96D6-3340632AFF17}" type="parTrans" cxnId="{D8088822-D83B-4141-976D-0E24332A3EC6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2689EAC7-E6D6-440C-BC79-37AB391CE7AF}" type="sibTrans" cxnId="{D8088822-D83B-4141-976D-0E24332A3EC6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B06FE552-73D0-4FB8-9DE5-F4352171278C}">
      <dgm:prSet/>
      <dgm:spPr/>
      <dgm:t>
        <a:bodyPr/>
        <a:lstStyle/>
        <a:p>
          <a:r>
            <a:rPr lang="tr-TR" dirty="0">
              <a:solidFill>
                <a:schemeClr val="bg1"/>
              </a:solidFill>
            </a:rPr>
            <a:t>  Termik Motorlar</a:t>
          </a:r>
        </a:p>
      </dgm:t>
    </dgm:pt>
    <dgm:pt modelId="{20733CD6-E3D4-4967-ACA6-0C5EDCEB825B}" type="parTrans" cxnId="{21DB1C1E-D77A-4FF5-90AC-BF6CF7576EC6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B08D6B9D-FD30-44FD-9455-086104338C34}" type="sibTrans" cxnId="{21DB1C1E-D77A-4FF5-90AC-BF6CF7576EC6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D63568FC-A76F-445E-9637-6C5787C8BC30}">
      <dgm:prSet/>
      <dgm:spPr/>
      <dgm:t>
        <a:bodyPr/>
        <a:lstStyle/>
        <a:p>
          <a:r>
            <a:rPr lang="tr-TR" dirty="0">
              <a:solidFill>
                <a:schemeClr val="bg1"/>
              </a:solidFill>
            </a:rPr>
            <a:t>  Tarım Traktörleri</a:t>
          </a:r>
        </a:p>
      </dgm:t>
    </dgm:pt>
    <dgm:pt modelId="{A00E69DF-A53B-4C1F-99C7-B3D8600602F3}" type="parTrans" cxnId="{BB961974-7DB5-465C-AA51-2C69BE1E3C67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DC023363-61FC-43A3-B39D-001428515F75}" type="sibTrans" cxnId="{BB961974-7DB5-465C-AA51-2C69BE1E3C67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ACE7AC30-7E43-4028-95E2-4F3F2B54A868}">
      <dgm:prSet/>
      <dgm:spPr/>
      <dgm:t>
        <a:bodyPr/>
        <a:lstStyle/>
        <a:p>
          <a:r>
            <a:rPr lang="tr-TR" dirty="0">
              <a:solidFill>
                <a:schemeClr val="bg1"/>
              </a:solidFill>
            </a:rPr>
            <a:t>  Toprak İşleme Makineleri</a:t>
          </a:r>
        </a:p>
      </dgm:t>
    </dgm:pt>
    <dgm:pt modelId="{B8585836-0271-4A77-BF61-86ECD8AB6B4C}" type="parTrans" cxnId="{B0111CE2-8A28-4774-8E82-69A05FE4C74E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2DA961AD-BF93-4B5F-9BFD-C4A53B6BEA73}" type="sibTrans" cxnId="{B0111CE2-8A28-4774-8E82-69A05FE4C74E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86F187CB-0457-41C5-8685-479A3BAB3B86}" type="pres">
      <dgm:prSet presAssocID="{EAF52F12-C8CC-4045-8AD6-DB60E3269F5B}" presName="Name0" presStyleCnt="0">
        <dgm:presLayoutVars>
          <dgm:chMax val="7"/>
          <dgm:chPref val="7"/>
          <dgm:dir/>
        </dgm:presLayoutVars>
      </dgm:prSet>
      <dgm:spPr/>
    </dgm:pt>
    <dgm:pt modelId="{C092662E-55B5-42AA-ABC6-59E32DF56029}" type="pres">
      <dgm:prSet presAssocID="{EAF52F12-C8CC-4045-8AD6-DB60E3269F5B}" presName="Name1" presStyleCnt="0"/>
      <dgm:spPr/>
    </dgm:pt>
    <dgm:pt modelId="{A4F0BC4E-5C29-4B83-8432-BCA514AF7944}" type="pres">
      <dgm:prSet presAssocID="{EAF52F12-C8CC-4045-8AD6-DB60E3269F5B}" presName="cycle" presStyleCnt="0"/>
      <dgm:spPr/>
    </dgm:pt>
    <dgm:pt modelId="{06E55BD1-6374-4150-A72D-E174E7C5C7DB}" type="pres">
      <dgm:prSet presAssocID="{EAF52F12-C8CC-4045-8AD6-DB60E3269F5B}" presName="srcNode" presStyleLbl="node1" presStyleIdx="0" presStyleCnt="4"/>
      <dgm:spPr/>
    </dgm:pt>
    <dgm:pt modelId="{A85E0353-3DAB-4A2E-AF04-2FA71BABEBD4}" type="pres">
      <dgm:prSet presAssocID="{EAF52F12-C8CC-4045-8AD6-DB60E3269F5B}" presName="conn" presStyleLbl="parChTrans1D2" presStyleIdx="0" presStyleCnt="1"/>
      <dgm:spPr/>
    </dgm:pt>
    <dgm:pt modelId="{E1BF5BBE-7A59-4591-ABF3-F0FAEF9789DF}" type="pres">
      <dgm:prSet presAssocID="{EAF52F12-C8CC-4045-8AD6-DB60E3269F5B}" presName="extraNode" presStyleLbl="node1" presStyleIdx="0" presStyleCnt="4"/>
      <dgm:spPr/>
    </dgm:pt>
    <dgm:pt modelId="{BFD1A843-6699-41DE-ABD4-34838F070C29}" type="pres">
      <dgm:prSet presAssocID="{EAF52F12-C8CC-4045-8AD6-DB60E3269F5B}" presName="dstNode" presStyleLbl="node1" presStyleIdx="0" presStyleCnt="4"/>
      <dgm:spPr/>
    </dgm:pt>
    <dgm:pt modelId="{6FCC6B7A-D27C-4B2C-8B6C-5FDCC1EF9955}" type="pres">
      <dgm:prSet presAssocID="{770A0F40-8DE1-4FC4-A13B-FF6FD33905D6}" presName="text_1" presStyleLbl="node1" presStyleIdx="0" presStyleCnt="4">
        <dgm:presLayoutVars>
          <dgm:bulletEnabled val="1"/>
        </dgm:presLayoutVars>
      </dgm:prSet>
      <dgm:spPr/>
    </dgm:pt>
    <dgm:pt modelId="{A0E2C4E5-3D5D-4D87-AC52-03A0288D931D}" type="pres">
      <dgm:prSet presAssocID="{770A0F40-8DE1-4FC4-A13B-FF6FD33905D6}" presName="accent_1" presStyleCnt="0"/>
      <dgm:spPr/>
    </dgm:pt>
    <dgm:pt modelId="{AABF5154-2DD3-4F6A-87FE-417F6CD904BB}" type="pres">
      <dgm:prSet presAssocID="{770A0F40-8DE1-4FC4-A13B-FF6FD33905D6}" presName="accentRepeatNode" presStyleLbl="solidFgAcc1" presStyleIdx="0" presStyleCnt="4"/>
      <dgm:spPr/>
    </dgm:pt>
    <dgm:pt modelId="{B38B2E86-A29D-4A96-A9EF-4D66058DF5AB}" type="pres">
      <dgm:prSet presAssocID="{B06FE552-73D0-4FB8-9DE5-F4352171278C}" presName="text_2" presStyleLbl="node1" presStyleIdx="1" presStyleCnt="4">
        <dgm:presLayoutVars>
          <dgm:bulletEnabled val="1"/>
        </dgm:presLayoutVars>
      </dgm:prSet>
      <dgm:spPr/>
    </dgm:pt>
    <dgm:pt modelId="{9437CE17-4290-4B6A-9423-5A0143E83202}" type="pres">
      <dgm:prSet presAssocID="{B06FE552-73D0-4FB8-9DE5-F4352171278C}" presName="accent_2" presStyleCnt="0"/>
      <dgm:spPr/>
    </dgm:pt>
    <dgm:pt modelId="{C654CFDC-491C-46CD-A228-80727268417D}" type="pres">
      <dgm:prSet presAssocID="{B06FE552-73D0-4FB8-9DE5-F4352171278C}" presName="accentRepeatNode" presStyleLbl="solidFgAcc1" presStyleIdx="1" presStyleCnt="4"/>
      <dgm:spPr/>
    </dgm:pt>
    <dgm:pt modelId="{433C8998-3404-410A-B576-88C91861637D}" type="pres">
      <dgm:prSet presAssocID="{D63568FC-A76F-445E-9637-6C5787C8BC30}" presName="text_3" presStyleLbl="node1" presStyleIdx="2" presStyleCnt="4">
        <dgm:presLayoutVars>
          <dgm:bulletEnabled val="1"/>
        </dgm:presLayoutVars>
      </dgm:prSet>
      <dgm:spPr/>
    </dgm:pt>
    <dgm:pt modelId="{B7ED42B8-64E4-4A98-B64F-D264A4B32505}" type="pres">
      <dgm:prSet presAssocID="{D63568FC-A76F-445E-9637-6C5787C8BC30}" presName="accent_3" presStyleCnt="0"/>
      <dgm:spPr/>
    </dgm:pt>
    <dgm:pt modelId="{F3B7122F-1060-4DB2-80EA-C659CDA5BF6D}" type="pres">
      <dgm:prSet presAssocID="{D63568FC-A76F-445E-9637-6C5787C8BC30}" presName="accentRepeatNode" presStyleLbl="solidFgAcc1" presStyleIdx="2" presStyleCnt="4"/>
      <dgm:spPr/>
    </dgm:pt>
    <dgm:pt modelId="{3D95A59C-1A50-4CE4-B0BE-A4D88B0C3CE6}" type="pres">
      <dgm:prSet presAssocID="{ACE7AC30-7E43-4028-95E2-4F3F2B54A868}" presName="text_4" presStyleLbl="node1" presStyleIdx="3" presStyleCnt="4">
        <dgm:presLayoutVars>
          <dgm:bulletEnabled val="1"/>
        </dgm:presLayoutVars>
      </dgm:prSet>
      <dgm:spPr/>
    </dgm:pt>
    <dgm:pt modelId="{63F18903-13B4-467A-9B82-5E68C28C6C1D}" type="pres">
      <dgm:prSet presAssocID="{ACE7AC30-7E43-4028-95E2-4F3F2B54A868}" presName="accent_4" presStyleCnt="0"/>
      <dgm:spPr/>
    </dgm:pt>
    <dgm:pt modelId="{7B655289-C100-4D0A-91B5-2BFFF0FFFA0E}" type="pres">
      <dgm:prSet presAssocID="{ACE7AC30-7E43-4028-95E2-4F3F2B54A868}" presName="accentRepeatNode" presStyleLbl="solidFgAcc1" presStyleIdx="3" presStyleCnt="4"/>
      <dgm:spPr/>
    </dgm:pt>
  </dgm:ptLst>
  <dgm:cxnLst>
    <dgm:cxn modelId="{21DB1C1E-D77A-4FF5-90AC-BF6CF7576EC6}" srcId="{EAF52F12-C8CC-4045-8AD6-DB60E3269F5B}" destId="{B06FE552-73D0-4FB8-9DE5-F4352171278C}" srcOrd="1" destOrd="0" parTransId="{20733CD6-E3D4-4967-ACA6-0C5EDCEB825B}" sibTransId="{B08D6B9D-FD30-44FD-9455-086104338C34}"/>
    <dgm:cxn modelId="{D8088822-D83B-4141-976D-0E24332A3EC6}" srcId="{EAF52F12-C8CC-4045-8AD6-DB60E3269F5B}" destId="{770A0F40-8DE1-4FC4-A13B-FF6FD33905D6}" srcOrd="0" destOrd="0" parTransId="{1ABCEA9F-B605-4AC2-96D6-3340632AFF17}" sibTransId="{2689EAC7-E6D6-440C-BC79-37AB391CE7AF}"/>
    <dgm:cxn modelId="{BB961974-7DB5-465C-AA51-2C69BE1E3C67}" srcId="{EAF52F12-C8CC-4045-8AD6-DB60E3269F5B}" destId="{D63568FC-A76F-445E-9637-6C5787C8BC30}" srcOrd="2" destOrd="0" parTransId="{A00E69DF-A53B-4C1F-99C7-B3D8600602F3}" sibTransId="{DC023363-61FC-43A3-B39D-001428515F75}"/>
    <dgm:cxn modelId="{772BD077-7375-4038-972E-42FAB69BAAF8}" type="presOf" srcId="{EAF52F12-C8CC-4045-8AD6-DB60E3269F5B}" destId="{86F187CB-0457-41C5-8685-479A3BAB3B86}" srcOrd="0" destOrd="0" presId="urn:microsoft.com/office/officeart/2008/layout/VerticalCurvedList"/>
    <dgm:cxn modelId="{7995058C-6E53-48AC-AA1A-76DEDBB9799F}" type="presOf" srcId="{2689EAC7-E6D6-440C-BC79-37AB391CE7AF}" destId="{A85E0353-3DAB-4A2E-AF04-2FA71BABEBD4}" srcOrd="0" destOrd="0" presId="urn:microsoft.com/office/officeart/2008/layout/VerticalCurvedList"/>
    <dgm:cxn modelId="{BF8C2A96-A4A3-434C-A3C6-E4B8A883BF36}" type="presOf" srcId="{D63568FC-A76F-445E-9637-6C5787C8BC30}" destId="{433C8998-3404-410A-B576-88C91861637D}" srcOrd="0" destOrd="0" presId="urn:microsoft.com/office/officeart/2008/layout/VerticalCurvedList"/>
    <dgm:cxn modelId="{4648ACCA-D26A-41FB-888F-D26329F315C8}" type="presOf" srcId="{ACE7AC30-7E43-4028-95E2-4F3F2B54A868}" destId="{3D95A59C-1A50-4CE4-B0BE-A4D88B0C3CE6}" srcOrd="0" destOrd="0" presId="urn:microsoft.com/office/officeart/2008/layout/VerticalCurvedList"/>
    <dgm:cxn modelId="{9C3D85CB-7094-460D-8B27-4CD1010A5CD2}" type="presOf" srcId="{B06FE552-73D0-4FB8-9DE5-F4352171278C}" destId="{B38B2E86-A29D-4A96-A9EF-4D66058DF5AB}" srcOrd="0" destOrd="0" presId="urn:microsoft.com/office/officeart/2008/layout/VerticalCurvedList"/>
    <dgm:cxn modelId="{B0111CE2-8A28-4774-8E82-69A05FE4C74E}" srcId="{EAF52F12-C8CC-4045-8AD6-DB60E3269F5B}" destId="{ACE7AC30-7E43-4028-95E2-4F3F2B54A868}" srcOrd="3" destOrd="0" parTransId="{B8585836-0271-4A77-BF61-86ECD8AB6B4C}" sibTransId="{2DA961AD-BF93-4B5F-9BFD-C4A53B6BEA73}"/>
    <dgm:cxn modelId="{281CE7F4-3E17-47E2-843F-5356CF6963E3}" type="presOf" srcId="{770A0F40-8DE1-4FC4-A13B-FF6FD33905D6}" destId="{6FCC6B7A-D27C-4B2C-8B6C-5FDCC1EF9955}" srcOrd="0" destOrd="0" presId="urn:microsoft.com/office/officeart/2008/layout/VerticalCurvedList"/>
    <dgm:cxn modelId="{288E6FBA-F9CC-4394-940E-0626446E3D62}" type="presParOf" srcId="{86F187CB-0457-41C5-8685-479A3BAB3B86}" destId="{C092662E-55B5-42AA-ABC6-59E32DF56029}" srcOrd="0" destOrd="0" presId="urn:microsoft.com/office/officeart/2008/layout/VerticalCurvedList"/>
    <dgm:cxn modelId="{B5ACAE0C-7425-42C6-B90C-21961834CD2A}" type="presParOf" srcId="{C092662E-55B5-42AA-ABC6-59E32DF56029}" destId="{A4F0BC4E-5C29-4B83-8432-BCA514AF7944}" srcOrd="0" destOrd="0" presId="urn:microsoft.com/office/officeart/2008/layout/VerticalCurvedList"/>
    <dgm:cxn modelId="{7C2E998B-965C-41B6-9AE3-9D1AC1159C12}" type="presParOf" srcId="{A4F0BC4E-5C29-4B83-8432-BCA514AF7944}" destId="{06E55BD1-6374-4150-A72D-E174E7C5C7DB}" srcOrd="0" destOrd="0" presId="urn:microsoft.com/office/officeart/2008/layout/VerticalCurvedList"/>
    <dgm:cxn modelId="{EAFAEDAB-1B87-4864-BF7F-53D9436DC592}" type="presParOf" srcId="{A4F0BC4E-5C29-4B83-8432-BCA514AF7944}" destId="{A85E0353-3DAB-4A2E-AF04-2FA71BABEBD4}" srcOrd="1" destOrd="0" presId="urn:microsoft.com/office/officeart/2008/layout/VerticalCurvedList"/>
    <dgm:cxn modelId="{1E7B7268-4FE4-4FD0-ABED-AB1981913262}" type="presParOf" srcId="{A4F0BC4E-5C29-4B83-8432-BCA514AF7944}" destId="{E1BF5BBE-7A59-4591-ABF3-F0FAEF9789DF}" srcOrd="2" destOrd="0" presId="urn:microsoft.com/office/officeart/2008/layout/VerticalCurvedList"/>
    <dgm:cxn modelId="{4719A977-53FA-4A87-954B-C637FBB2ABEC}" type="presParOf" srcId="{A4F0BC4E-5C29-4B83-8432-BCA514AF7944}" destId="{BFD1A843-6699-41DE-ABD4-34838F070C29}" srcOrd="3" destOrd="0" presId="urn:microsoft.com/office/officeart/2008/layout/VerticalCurvedList"/>
    <dgm:cxn modelId="{7117142B-B933-4A08-9B37-D085B5B38D38}" type="presParOf" srcId="{C092662E-55B5-42AA-ABC6-59E32DF56029}" destId="{6FCC6B7A-D27C-4B2C-8B6C-5FDCC1EF9955}" srcOrd="1" destOrd="0" presId="urn:microsoft.com/office/officeart/2008/layout/VerticalCurvedList"/>
    <dgm:cxn modelId="{5F034D9A-88AB-4EBC-943C-77A69D7E8BA7}" type="presParOf" srcId="{C092662E-55B5-42AA-ABC6-59E32DF56029}" destId="{A0E2C4E5-3D5D-4D87-AC52-03A0288D931D}" srcOrd="2" destOrd="0" presId="urn:microsoft.com/office/officeart/2008/layout/VerticalCurvedList"/>
    <dgm:cxn modelId="{DF71F5B7-E87F-44D1-8A56-A1C3FE316643}" type="presParOf" srcId="{A0E2C4E5-3D5D-4D87-AC52-03A0288D931D}" destId="{AABF5154-2DD3-4F6A-87FE-417F6CD904BB}" srcOrd="0" destOrd="0" presId="urn:microsoft.com/office/officeart/2008/layout/VerticalCurvedList"/>
    <dgm:cxn modelId="{0F694CEB-5F33-4284-A169-FA06D30B8D33}" type="presParOf" srcId="{C092662E-55B5-42AA-ABC6-59E32DF56029}" destId="{B38B2E86-A29D-4A96-A9EF-4D66058DF5AB}" srcOrd="3" destOrd="0" presId="urn:microsoft.com/office/officeart/2008/layout/VerticalCurvedList"/>
    <dgm:cxn modelId="{87E1D4BD-EBF0-4E5B-9B58-9E5E7DA5A184}" type="presParOf" srcId="{C092662E-55B5-42AA-ABC6-59E32DF56029}" destId="{9437CE17-4290-4B6A-9423-5A0143E83202}" srcOrd="4" destOrd="0" presId="urn:microsoft.com/office/officeart/2008/layout/VerticalCurvedList"/>
    <dgm:cxn modelId="{5F04474E-78F8-44A2-B661-339E3664C88E}" type="presParOf" srcId="{9437CE17-4290-4B6A-9423-5A0143E83202}" destId="{C654CFDC-491C-46CD-A228-80727268417D}" srcOrd="0" destOrd="0" presId="urn:microsoft.com/office/officeart/2008/layout/VerticalCurvedList"/>
    <dgm:cxn modelId="{24089596-25DF-40B5-BF30-DEE08FED9479}" type="presParOf" srcId="{C092662E-55B5-42AA-ABC6-59E32DF56029}" destId="{433C8998-3404-410A-B576-88C91861637D}" srcOrd="5" destOrd="0" presId="urn:microsoft.com/office/officeart/2008/layout/VerticalCurvedList"/>
    <dgm:cxn modelId="{771F2ABF-677C-48F1-A36C-D120714F24C1}" type="presParOf" srcId="{C092662E-55B5-42AA-ABC6-59E32DF56029}" destId="{B7ED42B8-64E4-4A98-B64F-D264A4B32505}" srcOrd="6" destOrd="0" presId="urn:microsoft.com/office/officeart/2008/layout/VerticalCurvedList"/>
    <dgm:cxn modelId="{80D396C8-650C-4B3A-8DF1-41B7B611AE89}" type="presParOf" srcId="{B7ED42B8-64E4-4A98-B64F-D264A4B32505}" destId="{F3B7122F-1060-4DB2-80EA-C659CDA5BF6D}" srcOrd="0" destOrd="0" presId="urn:microsoft.com/office/officeart/2008/layout/VerticalCurvedList"/>
    <dgm:cxn modelId="{9A9847F8-28DF-4613-8387-77766D498182}" type="presParOf" srcId="{C092662E-55B5-42AA-ABC6-59E32DF56029}" destId="{3D95A59C-1A50-4CE4-B0BE-A4D88B0C3CE6}" srcOrd="7" destOrd="0" presId="urn:microsoft.com/office/officeart/2008/layout/VerticalCurvedList"/>
    <dgm:cxn modelId="{49B7A663-F496-462D-A1C0-0E3B42F05979}" type="presParOf" srcId="{C092662E-55B5-42AA-ABC6-59E32DF56029}" destId="{63F18903-13B4-467A-9B82-5E68C28C6C1D}" srcOrd="8" destOrd="0" presId="urn:microsoft.com/office/officeart/2008/layout/VerticalCurvedList"/>
    <dgm:cxn modelId="{54614917-8759-41EC-A4C6-CA47BDC46F30}" type="presParOf" srcId="{63F18903-13B4-467A-9B82-5E68C28C6C1D}" destId="{7B655289-C100-4D0A-91B5-2BFFF0FFFA0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E1BB3D-7AE1-4428-B271-E97E22B3F2A9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AF71424-2712-4F18-99E3-F5508BEA1F41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2010</a:t>
          </a:r>
        </a:p>
      </dgm:t>
    </dgm:pt>
    <dgm:pt modelId="{3E7D9671-C57C-4C85-AE28-F8EF30181832}" type="parTrans" cxnId="{1CBCA662-1447-491E-8E24-0FD69117E737}">
      <dgm:prSet/>
      <dgm:spPr/>
      <dgm:t>
        <a:bodyPr/>
        <a:lstStyle/>
        <a:p>
          <a:endParaRPr lang="tr-TR"/>
        </a:p>
      </dgm:t>
    </dgm:pt>
    <dgm:pt modelId="{0BB2866D-3462-49C0-82C5-A84B75E41003}" type="sibTrans" cxnId="{1CBCA662-1447-491E-8E24-0FD69117E737}">
      <dgm:prSet/>
      <dgm:spPr/>
      <dgm:t>
        <a:bodyPr/>
        <a:lstStyle/>
        <a:p>
          <a:endParaRPr lang="tr-TR"/>
        </a:p>
      </dgm:t>
    </dgm:pt>
    <dgm:pt modelId="{C8674E31-F20A-4757-8696-F54DF6C52426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2013</a:t>
          </a:r>
        </a:p>
      </dgm:t>
    </dgm:pt>
    <dgm:pt modelId="{7A84AD95-B214-462C-A84B-A86D5ACED235}" type="parTrans" cxnId="{8A264FC7-8931-437B-BCB4-57E5C1C16D5D}">
      <dgm:prSet/>
      <dgm:spPr/>
      <dgm:t>
        <a:bodyPr/>
        <a:lstStyle/>
        <a:p>
          <a:endParaRPr lang="tr-TR"/>
        </a:p>
      </dgm:t>
    </dgm:pt>
    <dgm:pt modelId="{B233BADD-59E0-48BE-A1B8-E25693916911}" type="sibTrans" cxnId="{8A264FC7-8931-437B-BCB4-57E5C1C16D5D}">
      <dgm:prSet/>
      <dgm:spPr/>
      <dgm:t>
        <a:bodyPr/>
        <a:lstStyle/>
        <a:p>
          <a:endParaRPr lang="tr-TR"/>
        </a:p>
      </dgm:t>
    </dgm:pt>
    <dgm:pt modelId="{328E9FB9-2164-446C-83A6-20D448C9308F}">
      <dgm:prSet phldrT="[Metin]"/>
      <dgm:spPr/>
      <dgm:t>
        <a:bodyPr/>
        <a:lstStyle/>
        <a:p>
          <a:r>
            <a:rPr lang="tr-TR" dirty="0"/>
            <a:t>Ülkemizde ilk kez Hassas Tarım konusunda Ulusal Çalıştay düzenlenmiştir. </a:t>
          </a:r>
        </a:p>
      </dgm:t>
    </dgm:pt>
    <dgm:pt modelId="{E96FFA8A-78D4-4373-BE55-A6962110BE50}" type="parTrans" cxnId="{37530303-2981-4A87-B77A-5CEC3C661BFD}">
      <dgm:prSet/>
      <dgm:spPr/>
      <dgm:t>
        <a:bodyPr/>
        <a:lstStyle/>
        <a:p>
          <a:endParaRPr lang="tr-TR"/>
        </a:p>
      </dgm:t>
    </dgm:pt>
    <dgm:pt modelId="{68E0D2B7-525E-41B1-9872-07DE2A6AB276}" type="sibTrans" cxnId="{37530303-2981-4A87-B77A-5CEC3C661BFD}">
      <dgm:prSet/>
      <dgm:spPr/>
      <dgm:t>
        <a:bodyPr/>
        <a:lstStyle/>
        <a:p>
          <a:endParaRPr lang="tr-TR"/>
        </a:p>
      </dgm:t>
    </dgm:pt>
    <dgm:pt modelId="{36BA0595-FD98-4A66-A562-9C8CC679B5F1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2012</a:t>
          </a:r>
        </a:p>
      </dgm:t>
    </dgm:pt>
    <dgm:pt modelId="{0091B46B-4BDD-48AC-B55A-8F349FDA6A64}" type="parTrans" cxnId="{E48C78FA-DC54-4F30-B706-CD7A53A57B98}">
      <dgm:prSet/>
      <dgm:spPr/>
      <dgm:t>
        <a:bodyPr/>
        <a:lstStyle/>
        <a:p>
          <a:endParaRPr lang="tr-TR"/>
        </a:p>
      </dgm:t>
    </dgm:pt>
    <dgm:pt modelId="{EC04E3EA-CCE7-413D-B383-8E70B743F8CF}" type="sibTrans" cxnId="{E48C78FA-DC54-4F30-B706-CD7A53A57B98}">
      <dgm:prSet/>
      <dgm:spPr/>
      <dgm:t>
        <a:bodyPr/>
        <a:lstStyle/>
        <a:p>
          <a:endParaRPr lang="tr-TR"/>
        </a:p>
      </dgm:t>
    </dgm:pt>
    <dgm:pt modelId="{2E7EAE01-4BD3-4692-92C9-7172FCBDFDBB}">
      <dgm:prSet/>
      <dgm:spPr/>
      <dgm:t>
        <a:bodyPr/>
        <a:lstStyle/>
        <a:p>
          <a:r>
            <a:rPr lang="tr-TR" dirty="0"/>
            <a:t>Türkiye makine ihracatında 22 alt sektör arasında tarım makineleri sektörü, ihracat miktarı değeri açısından 6’ncı büyük sektör olmuştur.</a:t>
          </a:r>
        </a:p>
      </dgm:t>
    </dgm:pt>
    <dgm:pt modelId="{788F8E8B-304E-424C-B874-CAA7C0E4111C}" type="parTrans" cxnId="{24FF2556-03A5-4650-8893-1B4FB2680302}">
      <dgm:prSet/>
      <dgm:spPr/>
      <dgm:t>
        <a:bodyPr/>
        <a:lstStyle/>
        <a:p>
          <a:endParaRPr lang="tr-TR"/>
        </a:p>
      </dgm:t>
    </dgm:pt>
    <dgm:pt modelId="{C6925D82-BC4A-462B-902A-8A3D8FFFF01D}" type="sibTrans" cxnId="{24FF2556-03A5-4650-8893-1B4FB2680302}">
      <dgm:prSet/>
      <dgm:spPr/>
      <dgm:t>
        <a:bodyPr/>
        <a:lstStyle/>
        <a:p>
          <a:endParaRPr lang="tr-TR"/>
        </a:p>
      </dgm:t>
    </dgm:pt>
    <dgm:pt modelId="{E12A0A16-D3BC-4833-86FC-EDAC659A6DFF}">
      <dgm:prSet/>
      <dgm:spPr/>
      <dgm:t>
        <a:bodyPr/>
        <a:lstStyle/>
        <a:p>
          <a:r>
            <a:rPr lang="tr-TR" dirty="0"/>
            <a:t>Ülkemiz Üniversitelerinde ilk kez Hassas Tarımda Tarımsal Robot Tasarımı ve Uygulaması konusunda tez yazılmıştır (Ünal, 2012).</a:t>
          </a:r>
        </a:p>
      </dgm:t>
    </dgm:pt>
    <dgm:pt modelId="{F147B328-3DFB-4366-AB77-232A965AB3A4}" type="parTrans" cxnId="{82819B30-4D2D-4D91-9399-AAED8D171F60}">
      <dgm:prSet/>
      <dgm:spPr/>
      <dgm:t>
        <a:bodyPr/>
        <a:lstStyle/>
        <a:p>
          <a:endParaRPr lang="tr-TR"/>
        </a:p>
      </dgm:t>
    </dgm:pt>
    <dgm:pt modelId="{07221C00-A25A-4580-ACA7-BF8FB31CE254}" type="sibTrans" cxnId="{82819B30-4D2D-4D91-9399-AAED8D171F60}">
      <dgm:prSet/>
      <dgm:spPr/>
      <dgm:t>
        <a:bodyPr/>
        <a:lstStyle/>
        <a:p>
          <a:endParaRPr lang="tr-TR"/>
        </a:p>
      </dgm:t>
    </dgm:pt>
    <dgm:pt modelId="{C1CEDF7F-8BBD-41D7-8F84-A5B03B125382}" type="pres">
      <dgm:prSet presAssocID="{1BE1BB3D-7AE1-4428-B271-E97E22B3F2A9}" presName="linearFlow" presStyleCnt="0">
        <dgm:presLayoutVars>
          <dgm:dir/>
          <dgm:animLvl val="lvl"/>
          <dgm:resizeHandles val="exact"/>
        </dgm:presLayoutVars>
      </dgm:prSet>
      <dgm:spPr/>
    </dgm:pt>
    <dgm:pt modelId="{0ABB5C08-37C3-458E-A8FB-C52D7D7DB904}" type="pres">
      <dgm:prSet presAssocID="{EAF71424-2712-4F18-99E3-F5508BEA1F41}" presName="composite" presStyleCnt="0"/>
      <dgm:spPr/>
    </dgm:pt>
    <dgm:pt modelId="{C31E183D-B969-4AC4-8142-067ACC91D869}" type="pres">
      <dgm:prSet presAssocID="{EAF71424-2712-4F18-99E3-F5508BEA1F4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B8D530E-86E5-4FBA-A63A-4B9729531BCC}" type="pres">
      <dgm:prSet presAssocID="{EAF71424-2712-4F18-99E3-F5508BEA1F41}" presName="descendantText" presStyleLbl="alignAcc1" presStyleIdx="0" presStyleCnt="3">
        <dgm:presLayoutVars>
          <dgm:bulletEnabled val="1"/>
        </dgm:presLayoutVars>
      </dgm:prSet>
      <dgm:spPr/>
    </dgm:pt>
    <dgm:pt modelId="{F80CD7A4-AE7E-4325-AA67-50AB81BD872B}" type="pres">
      <dgm:prSet presAssocID="{0BB2866D-3462-49C0-82C5-A84B75E41003}" presName="sp" presStyleCnt="0"/>
      <dgm:spPr/>
    </dgm:pt>
    <dgm:pt modelId="{A27EFC50-F438-483A-A24E-05F10A2FF8E2}" type="pres">
      <dgm:prSet presAssocID="{36BA0595-FD98-4A66-A562-9C8CC679B5F1}" presName="composite" presStyleCnt="0"/>
      <dgm:spPr/>
    </dgm:pt>
    <dgm:pt modelId="{CA6426EC-3BBB-4AB2-A9CF-831433856A20}" type="pres">
      <dgm:prSet presAssocID="{36BA0595-FD98-4A66-A562-9C8CC679B5F1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B3FE2EA-AE12-4553-818C-0B1AA0E6F4BB}" type="pres">
      <dgm:prSet presAssocID="{36BA0595-FD98-4A66-A562-9C8CC679B5F1}" presName="descendantText" presStyleLbl="alignAcc1" presStyleIdx="1" presStyleCnt="3">
        <dgm:presLayoutVars>
          <dgm:bulletEnabled val="1"/>
        </dgm:presLayoutVars>
      </dgm:prSet>
      <dgm:spPr/>
    </dgm:pt>
    <dgm:pt modelId="{A7BE9D62-D2B0-46A8-936B-B595E826CE6C}" type="pres">
      <dgm:prSet presAssocID="{EC04E3EA-CCE7-413D-B383-8E70B743F8CF}" presName="sp" presStyleCnt="0"/>
      <dgm:spPr/>
    </dgm:pt>
    <dgm:pt modelId="{5C98FD41-D322-4A8B-8F7E-2D5DFE36E3AA}" type="pres">
      <dgm:prSet presAssocID="{C8674E31-F20A-4757-8696-F54DF6C52426}" presName="composite" presStyleCnt="0"/>
      <dgm:spPr/>
    </dgm:pt>
    <dgm:pt modelId="{CC063915-A80B-48EE-885D-754BA963773F}" type="pres">
      <dgm:prSet presAssocID="{C8674E31-F20A-4757-8696-F54DF6C5242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255BA76-B7DF-4CC2-B9C6-7FECC2F12CF9}" type="pres">
      <dgm:prSet presAssocID="{C8674E31-F20A-4757-8696-F54DF6C5242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7530303-2981-4A87-B77A-5CEC3C661BFD}" srcId="{C8674E31-F20A-4757-8696-F54DF6C52426}" destId="{328E9FB9-2164-446C-83A6-20D448C9308F}" srcOrd="0" destOrd="0" parTransId="{E96FFA8A-78D4-4373-BE55-A6962110BE50}" sibTransId="{68E0D2B7-525E-41B1-9872-07DE2A6AB276}"/>
    <dgm:cxn modelId="{71B5CF22-A8FB-4B54-A4F1-E64231BA722B}" type="presOf" srcId="{36BA0595-FD98-4A66-A562-9C8CC679B5F1}" destId="{CA6426EC-3BBB-4AB2-A9CF-831433856A20}" srcOrd="0" destOrd="0" presId="urn:microsoft.com/office/officeart/2005/8/layout/chevron2"/>
    <dgm:cxn modelId="{82819B30-4D2D-4D91-9399-AAED8D171F60}" srcId="{36BA0595-FD98-4A66-A562-9C8CC679B5F1}" destId="{E12A0A16-D3BC-4833-86FC-EDAC659A6DFF}" srcOrd="0" destOrd="0" parTransId="{F147B328-3DFB-4366-AB77-232A965AB3A4}" sibTransId="{07221C00-A25A-4580-ACA7-BF8FB31CE254}"/>
    <dgm:cxn modelId="{FAF4F260-27C1-4AEA-BD56-6FC0CF24B62C}" type="presOf" srcId="{E12A0A16-D3BC-4833-86FC-EDAC659A6DFF}" destId="{7B3FE2EA-AE12-4553-818C-0B1AA0E6F4BB}" srcOrd="0" destOrd="0" presId="urn:microsoft.com/office/officeart/2005/8/layout/chevron2"/>
    <dgm:cxn modelId="{1CBCA662-1447-491E-8E24-0FD69117E737}" srcId="{1BE1BB3D-7AE1-4428-B271-E97E22B3F2A9}" destId="{EAF71424-2712-4F18-99E3-F5508BEA1F41}" srcOrd="0" destOrd="0" parTransId="{3E7D9671-C57C-4C85-AE28-F8EF30181832}" sibTransId="{0BB2866D-3462-49C0-82C5-A84B75E41003}"/>
    <dgm:cxn modelId="{24FF2556-03A5-4650-8893-1B4FB2680302}" srcId="{EAF71424-2712-4F18-99E3-F5508BEA1F41}" destId="{2E7EAE01-4BD3-4692-92C9-7172FCBDFDBB}" srcOrd="0" destOrd="0" parTransId="{788F8E8B-304E-424C-B874-CAA7C0E4111C}" sibTransId="{C6925D82-BC4A-462B-902A-8A3D8FFFF01D}"/>
    <dgm:cxn modelId="{CDC05659-1068-4187-B8DA-576B50DDDA52}" type="presOf" srcId="{328E9FB9-2164-446C-83A6-20D448C9308F}" destId="{C255BA76-B7DF-4CC2-B9C6-7FECC2F12CF9}" srcOrd="0" destOrd="0" presId="urn:microsoft.com/office/officeart/2005/8/layout/chevron2"/>
    <dgm:cxn modelId="{438FFA82-986E-4D6A-BCB8-308E2ED31101}" type="presOf" srcId="{EAF71424-2712-4F18-99E3-F5508BEA1F41}" destId="{C31E183D-B969-4AC4-8142-067ACC91D869}" srcOrd="0" destOrd="0" presId="urn:microsoft.com/office/officeart/2005/8/layout/chevron2"/>
    <dgm:cxn modelId="{A07CD887-6833-4F8B-AF93-FB0A03438C45}" type="presOf" srcId="{1BE1BB3D-7AE1-4428-B271-E97E22B3F2A9}" destId="{C1CEDF7F-8BBD-41D7-8F84-A5B03B125382}" srcOrd="0" destOrd="0" presId="urn:microsoft.com/office/officeart/2005/8/layout/chevron2"/>
    <dgm:cxn modelId="{D436C6B4-C11F-44AF-85F3-B6AEA61F3507}" type="presOf" srcId="{2E7EAE01-4BD3-4692-92C9-7172FCBDFDBB}" destId="{6B8D530E-86E5-4FBA-A63A-4B9729531BCC}" srcOrd="0" destOrd="0" presId="urn:microsoft.com/office/officeart/2005/8/layout/chevron2"/>
    <dgm:cxn modelId="{8A264FC7-8931-437B-BCB4-57E5C1C16D5D}" srcId="{1BE1BB3D-7AE1-4428-B271-E97E22B3F2A9}" destId="{C8674E31-F20A-4757-8696-F54DF6C52426}" srcOrd="2" destOrd="0" parTransId="{7A84AD95-B214-462C-A84B-A86D5ACED235}" sibTransId="{B233BADD-59E0-48BE-A1B8-E25693916911}"/>
    <dgm:cxn modelId="{B99C51E6-4CF3-49E5-83B6-994B6142D449}" type="presOf" srcId="{C8674E31-F20A-4757-8696-F54DF6C52426}" destId="{CC063915-A80B-48EE-885D-754BA963773F}" srcOrd="0" destOrd="0" presId="urn:microsoft.com/office/officeart/2005/8/layout/chevron2"/>
    <dgm:cxn modelId="{E48C78FA-DC54-4F30-B706-CD7A53A57B98}" srcId="{1BE1BB3D-7AE1-4428-B271-E97E22B3F2A9}" destId="{36BA0595-FD98-4A66-A562-9C8CC679B5F1}" srcOrd="1" destOrd="0" parTransId="{0091B46B-4BDD-48AC-B55A-8F349FDA6A64}" sibTransId="{EC04E3EA-CCE7-413D-B383-8E70B743F8CF}"/>
    <dgm:cxn modelId="{F57467DE-2EC9-4D80-A669-F17F0ED7429A}" type="presParOf" srcId="{C1CEDF7F-8BBD-41D7-8F84-A5B03B125382}" destId="{0ABB5C08-37C3-458E-A8FB-C52D7D7DB904}" srcOrd="0" destOrd="0" presId="urn:microsoft.com/office/officeart/2005/8/layout/chevron2"/>
    <dgm:cxn modelId="{C7462489-9A75-42A8-A79B-AFA2B584F5AC}" type="presParOf" srcId="{0ABB5C08-37C3-458E-A8FB-C52D7D7DB904}" destId="{C31E183D-B969-4AC4-8142-067ACC91D869}" srcOrd="0" destOrd="0" presId="urn:microsoft.com/office/officeart/2005/8/layout/chevron2"/>
    <dgm:cxn modelId="{77CE3E23-A425-4F68-96A7-E01DDCE5518B}" type="presParOf" srcId="{0ABB5C08-37C3-458E-A8FB-C52D7D7DB904}" destId="{6B8D530E-86E5-4FBA-A63A-4B9729531BCC}" srcOrd="1" destOrd="0" presId="urn:microsoft.com/office/officeart/2005/8/layout/chevron2"/>
    <dgm:cxn modelId="{7B414553-B1FE-432B-9237-F6675F741A26}" type="presParOf" srcId="{C1CEDF7F-8BBD-41D7-8F84-A5B03B125382}" destId="{F80CD7A4-AE7E-4325-AA67-50AB81BD872B}" srcOrd="1" destOrd="0" presId="urn:microsoft.com/office/officeart/2005/8/layout/chevron2"/>
    <dgm:cxn modelId="{41486285-D705-44CD-BBA8-9606F4D67A50}" type="presParOf" srcId="{C1CEDF7F-8BBD-41D7-8F84-A5B03B125382}" destId="{A27EFC50-F438-483A-A24E-05F10A2FF8E2}" srcOrd="2" destOrd="0" presId="urn:microsoft.com/office/officeart/2005/8/layout/chevron2"/>
    <dgm:cxn modelId="{E837889D-98B7-4497-9F6B-E37CE4AB0EED}" type="presParOf" srcId="{A27EFC50-F438-483A-A24E-05F10A2FF8E2}" destId="{CA6426EC-3BBB-4AB2-A9CF-831433856A20}" srcOrd="0" destOrd="0" presId="urn:microsoft.com/office/officeart/2005/8/layout/chevron2"/>
    <dgm:cxn modelId="{8B2AF091-6648-47B9-924F-7C5645000E51}" type="presParOf" srcId="{A27EFC50-F438-483A-A24E-05F10A2FF8E2}" destId="{7B3FE2EA-AE12-4553-818C-0B1AA0E6F4BB}" srcOrd="1" destOrd="0" presId="urn:microsoft.com/office/officeart/2005/8/layout/chevron2"/>
    <dgm:cxn modelId="{EA180FBA-D312-4A33-A013-7A34DB9304D5}" type="presParOf" srcId="{C1CEDF7F-8BBD-41D7-8F84-A5B03B125382}" destId="{A7BE9D62-D2B0-46A8-936B-B595E826CE6C}" srcOrd="3" destOrd="0" presId="urn:microsoft.com/office/officeart/2005/8/layout/chevron2"/>
    <dgm:cxn modelId="{8D1B62BC-CD29-4BE5-887D-8314B7A8A58B}" type="presParOf" srcId="{C1CEDF7F-8BBD-41D7-8F84-A5B03B125382}" destId="{5C98FD41-D322-4A8B-8F7E-2D5DFE36E3AA}" srcOrd="4" destOrd="0" presId="urn:microsoft.com/office/officeart/2005/8/layout/chevron2"/>
    <dgm:cxn modelId="{7BADF684-7A5E-408F-AB17-8D2239466CE3}" type="presParOf" srcId="{5C98FD41-D322-4A8B-8F7E-2D5DFE36E3AA}" destId="{CC063915-A80B-48EE-885D-754BA963773F}" srcOrd="0" destOrd="0" presId="urn:microsoft.com/office/officeart/2005/8/layout/chevron2"/>
    <dgm:cxn modelId="{9037BB87-4433-4411-A1D2-E420DDCD9C67}" type="presParOf" srcId="{5C98FD41-D322-4A8B-8F7E-2D5DFE36E3AA}" destId="{C255BA76-B7DF-4CC2-B9C6-7FECC2F12CF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D6135D-FC75-451D-B25E-87B17E2C90DA}" type="doc">
      <dgm:prSet loTypeId="urn:microsoft.com/office/officeart/2005/8/layout/hierarchy4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785DDF4-9713-443E-AE24-E83703AFA675}">
      <dgm:prSet phldrT="[Metin]"/>
      <dgm:spPr/>
      <dgm:t>
        <a:bodyPr/>
        <a:lstStyle/>
        <a:p>
          <a:r>
            <a:rPr lang="tr-T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TARIMSAL ÜRETİM</a:t>
          </a:r>
        </a:p>
      </dgm:t>
    </dgm:pt>
    <dgm:pt modelId="{A663BAAE-C79F-4439-BCF8-9E942A40E545}" type="parTrans" cxnId="{6373EDE6-3905-4B76-992E-2E2C17C76472}">
      <dgm:prSet/>
      <dgm:spPr/>
      <dgm:t>
        <a:bodyPr/>
        <a:lstStyle/>
        <a:p>
          <a:endParaRPr lang="tr-TR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6C84D53-E8FF-4EEC-B0F5-DF2E6ED598D4}" type="sibTrans" cxnId="{6373EDE6-3905-4B76-992E-2E2C17C76472}">
      <dgm:prSet/>
      <dgm:spPr/>
      <dgm:t>
        <a:bodyPr/>
        <a:lstStyle/>
        <a:p>
          <a:endParaRPr lang="tr-TR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5D68B33-97C9-4785-8E5D-ED13CDB6A91E}" type="pres">
      <dgm:prSet presAssocID="{20D6135D-FC75-451D-B25E-87B17E2C90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11E3612-D6A9-4857-AC1E-7102B63114C2}" type="pres">
      <dgm:prSet presAssocID="{4785DDF4-9713-443E-AE24-E83703AFA675}" presName="vertOne" presStyleCnt="0"/>
      <dgm:spPr/>
    </dgm:pt>
    <dgm:pt modelId="{1C60F089-0260-494C-B30C-18360AA71C69}" type="pres">
      <dgm:prSet presAssocID="{4785DDF4-9713-443E-AE24-E83703AFA675}" presName="txOne" presStyleLbl="node0" presStyleIdx="0" presStyleCnt="1" custLinFactNeighborY="-2006">
        <dgm:presLayoutVars>
          <dgm:chPref val="3"/>
        </dgm:presLayoutVars>
      </dgm:prSet>
      <dgm:spPr/>
    </dgm:pt>
    <dgm:pt modelId="{E276B3AB-BEC0-494F-B143-4A77DE5A6555}" type="pres">
      <dgm:prSet presAssocID="{4785DDF4-9713-443E-AE24-E83703AFA675}" presName="horzOne" presStyleCnt="0"/>
      <dgm:spPr/>
    </dgm:pt>
  </dgm:ptLst>
  <dgm:cxnLst>
    <dgm:cxn modelId="{FD9EEF02-6D7B-42B6-A448-0C78FFDE3B41}" type="presOf" srcId="{20D6135D-FC75-451D-B25E-87B17E2C90DA}" destId="{55D68B33-97C9-4785-8E5D-ED13CDB6A91E}" srcOrd="0" destOrd="0" presId="urn:microsoft.com/office/officeart/2005/8/layout/hierarchy4"/>
    <dgm:cxn modelId="{BDA89F66-18F0-425D-915D-925CC2329B0C}" type="presOf" srcId="{4785DDF4-9713-443E-AE24-E83703AFA675}" destId="{1C60F089-0260-494C-B30C-18360AA71C69}" srcOrd="0" destOrd="0" presId="urn:microsoft.com/office/officeart/2005/8/layout/hierarchy4"/>
    <dgm:cxn modelId="{6373EDE6-3905-4B76-992E-2E2C17C76472}" srcId="{20D6135D-FC75-451D-B25E-87B17E2C90DA}" destId="{4785DDF4-9713-443E-AE24-E83703AFA675}" srcOrd="0" destOrd="0" parTransId="{A663BAAE-C79F-4439-BCF8-9E942A40E545}" sibTransId="{46C84D53-E8FF-4EEC-B0F5-DF2E6ED598D4}"/>
    <dgm:cxn modelId="{F83FBD33-C073-41D8-A249-4F55F64515F3}" type="presParOf" srcId="{55D68B33-97C9-4785-8E5D-ED13CDB6A91E}" destId="{811E3612-D6A9-4857-AC1E-7102B63114C2}" srcOrd="0" destOrd="0" presId="urn:microsoft.com/office/officeart/2005/8/layout/hierarchy4"/>
    <dgm:cxn modelId="{6277282A-543A-4D6F-ACB6-75793E967932}" type="presParOf" srcId="{811E3612-D6A9-4857-AC1E-7102B63114C2}" destId="{1C60F089-0260-494C-B30C-18360AA71C69}" srcOrd="0" destOrd="0" presId="urn:microsoft.com/office/officeart/2005/8/layout/hierarchy4"/>
    <dgm:cxn modelId="{96809548-7AEE-49F9-BB6D-E0BAF911BCBD}" type="presParOf" srcId="{811E3612-D6A9-4857-AC1E-7102B63114C2}" destId="{E276B3AB-BEC0-494F-B143-4A77DE5A655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056BB9-94A4-4350-A1B3-145EAB35C2F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EF6FC33-5E90-40C2-A117-F19116A5067D}">
      <dgm:prSet phldrT="[Metin]"/>
      <dgm:spPr/>
      <dgm:t>
        <a:bodyPr/>
        <a:lstStyle/>
        <a:p>
          <a:r>
            <a:rPr lang="tr-TR" b="0" dirty="0"/>
            <a:t>Tarla Bitkileri</a:t>
          </a:r>
        </a:p>
      </dgm:t>
    </dgm:pt>
    <dgm:pt modelId="{724DCDF9-CC7A-47A3-ABF6-0018439356FB}" type="parTrans" cxnId="{280A2BE6-AD3A-4468-AE2D-BB430F3C16F2}">
      <dgm:prSet/>
      <dgm:spPr/>
      <dgm:t>
        <a:bodyPr/>
        <a:lstStyle/>
        <a:p>
          <a:endParaRPr lang="tr-TR"/>
        </a:p>
      </dgm:t>
    </dgm:pt>
    <dgm:pt modelId="{82E0D8E8-2F56-497D-9210-6DCFBDD0E1B6}" type="sibTrans" cxnId="{280A2BE6-AD3A-4468-AE2D-BB430F3C16F2}">
      <dgm:prSet/>
      <dgm:spPr/>
      <dgm:t>
        <a:bodyPr/>
        <a:lstStyle/>
        <a:p>
          <a:endParaRPr lang="tr-TR"/>
        </a:p>
      </dgm:t>
    </dgm:pt>
    <dgm:pt modelId="{4086B63B-A861-43BE-BC0B-46D0390580DD}">
      <dgm:prSet phldrT="[Metin]"/>
      <dgm:spPr/>
      <dgm:t>
        <a:bodyPr/>
        <a:lstStyle/>
        <a:p>
          <a:r>
            <a:rPr lang="tr-TR" b="0" dirty="0"/>
            <a:t>Bahçe Bitkileri</a:t>
          </a:r>
        </a:p>
      </dgm:t>
    </dgm:pt>
    <dgm:pt modelId="{BFE95823-5343-434B-86A7-278291631C01}" type="parTrans" cxnId="{D16772C6-DA17-467E-A076-1082A4052F6B}">
      <dgm:prSet/>
      <dgm:spPr/>
      <dgm:t>
        <a:bodyPr/>
        <a:lstStyle/>
        <a:p>
          <a:endParaRPr lang="tr-TR"/>
        </a:p>
      </dgm:t>
    </dgm:pt>
    <dgm:pt modelId="{7C501AF1-66C8-4937-BF47-F3D15EEC46F8}" type="sibTrans" cxnId="{D16772C6-DA17-467E-A076-1082A4052F6B}">
      <dgm:prSet/>
      <dgm:spPr/>
      <dgm:t>
        <a:bodyPr/>
        <a:lstStyle/>
        <a:p>
          <a:endParaRPr lang="tr-TR"/>
        </a:p>
      </dgm:t>
    </dgm:pt>
    <dgm:pt modelId="{CB65A70B-1DD1-4DC0-8495-BBBAF55B10EB}">
      <dgm:prSet phldrT="[Metin]" custT="1"/>
      <dgm:spPr/>
      <dgm:t>
        <a:bodyPr/>
        <a:lstStyle/>
        <a:p>
          <a:r>
            <a:rPr lang="tr-T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HAYVANSAL ÜRETİM</a:t>
          </a:r>
          <a:endParaRPr lang="tr-TR" sz="5400" dirty="0">
            <a:solidFill>
              <a:schemeClr val="tx1"/>
            </a:solidFill>
          </a:endParaRPr>
        </a:p>
      </dgm:t>
    </dgm:pt>
    <dgm:pt modelId="{55E7C2AD-B02E-4E57-99A4-528262068AD2}" type="parTrans" cxnId="{FDC3E72A-4281-4352-8BF6-519A0808DADD}">
      <dgm:prSet/>
      <dgm:spPr/>
      <dgm:t>
        <a:bodyPr/>
        <a:lstStyle/>
        <a:p>
          <a:endParaRPr lang="tr-TR"/>
        </a:p>
      </dgm:t>
    </dgm:pt>
    <dgm:pt modelId="{4549FE1B-ADAB-4EE4-8D7E-0192BC98B10F}" type="sibTrans" cxnId="{FDC3E72A-4281-4352-8BF6-519A0808DADD}">
      <dgm:prSet/>
      <dgm:spPr/>
      <dgm:t>
        <a:bodyPr/>
        <a:lstStyle/>
        <a:p>
          <a:endParaRPr lang="tr-TR"/>
        </a:p>
      </dgm:t>
    </dgm:pt>
    <dgm:pt modelId="{69CB3E11-389F-47B2-A2EE-3D28FB18F005}">
      <dgm:prSet phldrT="[Metin]"/>
      <dgm:spPr/>
      <dgm:t>
        <a:bodyPr/>
        <a:lstStyle/>
        <a:p>
          <a:r>
            <a:rPr lang="tr-TR" dirty="0"/>
            <a:t>Büyükbaş Hayvan</a:t>
          </a:r>
        </a:p>
      </dgm:t>
    </dgm:pt>
    <dgm:pt modelId="{31AC0BA0-D19D-4F92-B5A3-B8670738F6C2}" type="parTrans" cxnId="{B2DE5227-339D-428D-8511-5D7A2456F565}">
      <dgm:prSet/>
      <dgm:spPr/>
      <dgm:t>
        <a:bodyPr/>
        <a:lstStyle/>
        <a:p>
          <a:endParaRPr lang="tr-TR"/>
        </a:p>
      </dgm:t>
    </dgm:pt>
    <dgm:pt modelId="{96CF537C-1E2A-4BAA-AEFF-92E69F31E6C8}" type="sibTrans" cxnId="{B2DE5227-339D-428D-8511-5D7A2456F565}">
      <dgm:prSet/>
      <dgm:spPr/>
      <dgm:t>
        <a:bodyPr/>
        <a:lstStyle/>
        <a:p>
          <a:endParaRPr lang="tr-TR"/>
        </a:p>
      </dgm:t>
    </dgm:pt>
    <dgm:pt modelId="{3C9A475A-4434-4482-BD77-9CF0829475CF}">
      <dgm:prSet phldrT="[Metin]"/>
      <dgm:spPr/>
      <dgm:t>
        <a:bodyPr/>
        <a:lstStyle/>
        <a:p>
          <a:r>
            <a:rPr lang="tr-TR" dirty="0"/>
            <a:t>Küçükbaş Hayvan</a:t>
          </a:r>
        </a:p>
      </dgm:t>
    </dgm:pt>
    <dgm:pt modelId="{9C2997CC-E67A-48F5-B182-0F622BCB4B92}" type="parTrans" cxnId="{E4022BB9-0C87-4B58-9D79-7F1160FB3CE8}">
      <dgm:prSet/>
      <dgm:spPr/>
      <dgm:t>
        <a:bodyPr/>
        <a:lstStyle/>
        <a:p>
          <a:endParaRPr lang="tr-TR"/>
        </a:p>
      </dgm:t>
    </dgm:pt>
    <dgm:pt modelId="{ADF35C2A-B915-4CA5-ADA0-1A486DB6D7AC}" type="sibTrans" cxnId="{E4022BB9-0C87-4B58-9D79-7F1160FB3CE8}">
      <dgm:prSet/>
      <dgm:spPr/>
      <dgm:t>
        <a:bodyPr/>
        <a:lstStyle/>
        <a:p>
          <a:endParaRPr lang="tr-TR"/>
        </a:p>
      </dgm:t>
    </dgm:pt>
    <dgm:pt modelId="{7FDED3DC-6B49-4ABB-8007-05A1C4BFB481}">
      <dgm:prSet phldrT="[Metin]" custT="1"/>
      <dgm:spPr/>
      <dgm:t>
        <a:bodyPr/>
        <a:lstStyle/>
        <a:p>
          <a:r>
            <a:rPr lang="tr-T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BİTKİSEL ÜRETİM</a:t>
          </a:r>
          <a:endParaRPr lang="tr-TR" sz="5400" dirty="0">
            <a:solidFill>
              <a:schemeClr val="tx1"/>
            </a:solidFill>
          </a:endParaRPr>
        </a:p>
      </dgm:t>
    </dgm:pt>
    <dgm:pt modelId="{2B8BB3F8-EE86-4633-AD6F-17E519EDFC87}" type="sibTrans" cxnId="{028F09E6-FC3F-4C6E-A0A5-C6024B40FE60}">
      <dgm:prSet/>
      <dgm:spPr/>
      <dgm:t>
        <a:bodyPr/>
        <a:lstStyle/>
        <a:p>
          <a:endParaRPr lang="tr-TR"/>
        </a:p>
      </dgm:t>
    </dgm:pt>
    <dgm:pt modelId="{F5720580-0B5F-4AE6-8C28-994071A52957}" type="parTrans" cxnId="{028F09E6-FC3F-4C6E-A0A5-C6024B40FE60}">
      <dgm:prSet/>
      <dgm:spPr/>
      <dgm:t>
        <a:bodyPr/>
        <a:lstStyle/>
        <a:p>
          <a:endParaRPr lang="tr-TR"/>
        </a:p>
      </dgm:t>
    </dgm:pt>
    <dgm:pt modelId="{F234127B-614A-4296-9728-291024CB182B}">
      <dgm:prSet phldrT="[Metin]"/>
      <dgm:spPr/>
      <dgm:t>
        <a:bodyPr/>
        <a:lstStyle/>
        <a:p>
          <a:r>
            <a:rPr lang="tr-TR" b="0" dirty="0"/>
            <a:t>Örtü Altı (Sera)</a:t>
          </a:r>
        </a:p>
      </dgm:t>
    </dgm:pt>
    <dgm:pt modelId="{B8E12380-CBD5-4C69-9BC4-C4E291183EB4}" type="parTrans" cxnId="{087806D7-B16B-48D5-9BFE-9DE3BEE3FE2B}">
      <dgm:prSet/>
      <dgm:spPr/>
      <dgm:t>
        <a:bodyPr/>
        <a:lstStyle/>
        <a:p>
          <a:endParaRPr lang="tr-TR"/>
        </a:p>
      </dgm:t>
    </dgm:pt>
    <dgm:pt modelId="{7AA8C211-C425-4E67-8BB8-3505C5203008}" type="sibTrans" cxnId="{087806D7-B16B-48D5-9BFE-9DE3BEE3FE2B}">
      <dgm:prSet/>
      <dgm:spPr/>
      <dgm:t>
        <a:bodyPr/>
        <a:lstStyle/>
        <a:p>
          <a:endParaRPr lang="tr-TR"/>
        </a:p>
      </dgm:t>
    </dgm:pt>
    <dgm:pt modelId="{1FFE8029-51E4-482F-AE41-B78E034935DA}">
      <dgm:prSet phldrT="[Metin]"/>
      <dgm:spPr/>
      <dgm:t>
        <a:bodyPr/>
        <a:lstStyle/>
        <a:p>
          <a:r>
            <a:rPr lang="tr-TR" b="0" dirty="0"/>
            <a:t>Süs Bitkileri</a:t>
          </a:r>
        </a:p>
      </dgm:t>
    </dgm:pt>
    <dgm:pt modelId="{3472B9C0-D1D1-46DB-B95F-7FB795BCC0F5}" type="parTrans" cxnId="{5E78DB56-5B29-45F1-A9F5-8830EA67723B}">
      <dgm:prSet/>
      <dgm:spPr/>
      <dgm:t>
        <a:bodyPr/>
        <a:lstStyle/>
        <a:p>
          <a:endParaRPr lang="tr-TR"/>
        </a:p>
      </dgm:t>
    </dgm:pt>
    <dgm:pt modelId="{AC9BC855-468C-4291-84AF-059576B85FD2}" type="sibTrans" cxnId="{5E78DB56-5B29-45F1-A9F5-8830EA67723B}">
      <dgm:prSet/>
      <dgm:spPr/>
      <dgm:t>
        <a:bodyPr/>
        <a:lstStyle/>
        <a:p>
          <a:endParaRPr lang="tr-TR"/>
        </a:p>
      </dgm:t>
    </dgm:pt>
    <dgm:pt modelId="{21F1ACAB-048B-48AD-ABC5-020798CC97B6}">
      <dgm:prSet phldrT="[Metin]"/>
      <dgm:spPr/>
      <dgm:t>
        <a:bodyPr/>
        <a:lstStyle/>
        <a:p>
          <a:r>
            <a:rPr lang="tr-TR" dirty="0"/>
            <a:t>Kanatlı Hayvan</a:t>
          </a:r>
        </a:p>
      </dgm:t>
    </dgm:pt>
    <dgm:pt modelId="{3D972202-8180-4468-8EA4-0B135064D151}" type="parTrans" cxnId="{4FFBBD2A-C1C1-4656-BFE4-0E8898257B80}">
      <dgm:prSet/>
      <dgm:spPr/>
      <dgm:t>
        <a:bodyPr/>
        <a:lstStyle/>
        <a:p>
          <a:endParaRPr lang="tr-TR"/>
        </a:p>
      </dgm:t>
    </dgm:pt>
    <dgm:pt modelId="{A9FB613B-D4AF-47B3-BA26-BDF278EC515C}" type="sibTrans" cxnId="{4FFBBD2A-C1C1-4656-BFE4-0E8898257B80}">
      <dgm:prSet/>
      <dgm:spPr/>
      <dgm:t>
        <a:bodyPr/>
        <a:lstStyle/>
        <a:p>
          <a:endParaRPr lang="tr-TR"/>
        </a:p>
      </dgm:t>
    </dgm:pt>
    <dgm:pt modelId="{5ED0E5C7-6DC8-4610-B813-1C6134685EB5}">
      <dgm:prSet phldrT="[Metin]"/>
      <dgm:spPr/>
      <dgm:t>
        <a:bodyPr/>
        <a:lstStyle/>
        <a:p>
          <a:r>
            <a:rPr lang="tr-TR" dirty="0"/>
            <a:t>Su Ürünleri</a:t>
          </a:r>
        </a:p>
      </dgm:t>
    </dgm:pt>
    <dgm:pt modelId="{B039F165-929D-4DAC-BC82-7DB6CC2AA328}" type="parTrans" cxnId="{544500C8-74E0-49A3-9A0C-DA38AF43BA48}">
      <dgm:prSet/>
      <dgm:spPr/>
      <dgm:t>
        <a:bodyPr/>
        <a:lstStyle/>
        <a:p>
          <a:endParaRPr lang="tr-TR"/>
        </a:p>
      </dgm:t>
    </dgm:pt>
    <dgm:pt modelId="{30BFBA85-1855-46C0-9B2C-E05DDC5ED944}" type="sibTrans" cxnId="{544500C8-74E0-49A3-9A0C-DA38AF43BA48}">
      <dgm:prSet/>
      <dgm:spPr/>
      <dgm:t>
        <a:bodyPr/>
        <a:lstStyle/>
        <a:p>
          <a:endParaRPr lang="tr-TR"/>
        </a:p>
      </dgm:t>
    </dgm:pt>
    <dgm:pt modelId="{C99768BE-2E00-441A-A2A3-A401BCEA9BE2}" type="pres">
      <dgm:prSet presAssocID="{5B056BB9-94A4-4350-A1B3-145EAB35C2F6}" presName="Name0" presStyleCnt="0">
        <dgm:presLayoutVars>
          <dgm:dir/>
          <dgm:animLvl val="lvl"/>
          <dgm:resizeHandles val="exact"/>
        </dgm:presLayoutVars>
      </dgm:prSet>
      <dgm:spPr/>
    </dgm:pt>
    <dgm:pt modelId="{69F34054-7714-45C8-BCB0-2B80A2EC0335}" type="pres">
      <dgm:prSet presAssocID="{7FDED3DC-6B49-4ABB-8007-05A1C4BFB481}" presName="composite" presStyleCnt="0"/>
      <dgm:spPr/>
    </dgm:pt>
    <dgm:pt modelId="{7D037F36-BC69-47C1-BCAC-831D66B4FD88}" type="pres">
      <dgm:prSet presAssocID="{7FDED3DC-6B49-4ABB-8007-05A1C4BFB48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6185CDF-FB62-4B8B-834C-3AEEEA0761CC}" type="pres">
      <dgm:prSet presAssocID="{7FDED3DC-6B49-4ABB-8007-05A1C4BFB481}" presName="desTx" presStyleLbl="alignAccFollowNode1" presStyleIdx="0" presStyleCnt="2">
        <dgm:presLayoutVars>
          <dgm:bulletEnabled val="1"/>
        </dgm:presLayoutVars>
      </dgm:prSet>
      <dgm:spPr/>
    </dgm:pt>
    <dgm:pt modelId="{FAD48DB0-21D0-428A-9364-5D46BE5B9214}" type="pres">
      <dgm:prSet presAssocID="{2B8BB3F8-EE86-4633-AD6F-17E519EDFC87}" presName="space" presStyleCnt="0"/>
      <dgm:spPr/>
    </dgm:pt>
    <dgm:pt modelId="{6C44C778-0D5B-498C-B185-99CD665321E2}" type="pres">
      <dgm:prSet presAssocID="{CB65A70B-1DD1-4DC0-8495-BBBAF55B10EB}" presName="composite" presStyleCnt="0"/>
      <dgm:spPr/>
    </dgm:pt>
    <dgm:pt modelId="{2CE28A30-1FC5-4CC2-A4A6-19982D15E457}" type="pres">
      <dgm:prSet presAssocID="{CB65A70B-1DD1-4DC0-8495-BBBAF55B10E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99C4168-0DAF-4F5F-B492-2C02EF8E9837}" type="pres">
      <dgm:prSet presAssocID="{CB65A70B-1DD1-4DC0-8495-BBBAF55B10E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A907D04-9C63-4269-BFDA-53BA282DBB3E}" type="presOf" srcId="{21F1ACAB-048B-48AD-ABC5-020798CC97B6}" destId="{399C4168-0DAF-4F5F-B492-2C02EF8E9837}" srcOrd="0" destOrd="2" presId="urn:microsoft.com/office/officeart/2005/8/layout/hList1"/>
    <dgm:cxn modelId="{059CE923-484B-463F-AD9D-3452371DE91C}" type="presOf" srcId="{69CB3E11-389F-47B2-A2EE-3D28FB18F005}" destId="{399C4168-0DAF-4F5F-B492-2C02EF8E9837}" srcOrd="0" destOrd="0" presId="urn:microsoft.com/office/officeart/2005/8/layout/hList1"/>
    <dgm:cxn modelId="{B2DE5227-339D-428D-8511-5D7A2456F565}" srcId="{CB65A70B-1DD1-4DC0-8495-BBBAF55B10EB}" destId="{69CB3E11-389F-47B2-A2EE-3D28FB18F005}" srcOrd="0" destOrd="0" parTransId="{31AC0BA0-D19D-4F92-B5A3-B8670738F6C2}" sibTransId="{96CF537C-1E2A-4BAA-AEFF-92E69F31E6C8}"/>
    <dgm:cxn modelId="{4FFBBD2A-C1C1-4656-BFE4-0E8898257B80}" srcId="{CB65A70B-1DD1-4DC0-8495-BBBAF55B10EB}" destId="{21F1ACAB-048B-48AD-ABC5-020798CC97B6}" srcOrd="2" destOrd="0" parTransId="{3D972202-8180-4468-8EA4-0B135064D151}" sibTransId="{A9FB613B-D4AF-47B3-BA26-BDF278EC515C}"/>
    <dgm:cxn modelId="{FDC3E72A-4281-4352-8BF6-519A0808DADD}" srcId="{5B056BB9-94A4-4350-A1B3-145EAB35C2F6}" destId="{CB65A70B-1DD1-4DC0-8495-BBBAF55B10EB}" srcOrd="1" destOrd="0" parTransId="{55E7C2AD-B02E-4E57-99A4-528262068AD2}" sibTransId="{4549FE1B-ADAB-4EE4-8D7E-0192BC98B10F}"/>
    <dgm:cxn modelId="{59E0FD44-1302-4E9F-9659-2C0266340AF7}" type="presOf" srcId="{F234127B-614A-4296-9728-291024CB182B}" destId="{76185CDF-FB62-4B8B-834C-3AEEEA0761CC}" srcOrd="0" destOrd="2" presId="urn:microsoft.com/office/officeart/2005/8/layout/hList1"/>
    <dgm:cxn modelId="{216CAE6C-47C4-460D-8D00-822FC2DA9EF3}" type="presOf" srcId="{3C9A475A-4434-4482-BD77-9CF0829475CF}" destId="{399C4168-0DAF-4F5F-B492-2C02EF8E9837}" srcOrd="0" destOrd="1" presId="urn:microsoft.com/office/officeart/2005/8/layout/hList1"/>
    <dgm:cxn modelId="{1D006C76-D328-46EC-B0EF-6E1895642E08}" type="presOf" srcId="{4086B63B-A861-43BE-BC0B-46D0390580DD}" destId="{76185CDF-FB62-4B8B-834C-3AEEEA0761CC}" srcOrd="0" destOrd="1" presId="urn:microsoft.com/office/officeart/2005/8/layout/hList1"/>
    <dgm:cxn modelId="{5E78DB56-5B29-45F1-A9F5-8830EA67723B}" srcId="{7FDED3DC-6B49-4ABB-8007-05A1C4BFB481}" destId="{1FFE8029-51E4-482F-AE41-B78E034935DA}" srcOrd="3" destOrd="0" parTransId="{3472B9C0-D1D1-46DB-B95F-7FB795BCC0F5}" sibTransId="{AC9BC855-468C-4291-84AF-059576B85FD2}"/>
    <dgm:cxn modelId="{B9002286-F4F4-4032-9B7F-478EE5F43E66}" type="presOf" srcId="{7FDED3DC-6B49-4ABB-8007-05A1C4BFB481}" destId="{7D037F36-BC69-47C1-BCAC-831D66B4FD88}" srcOrd="0" destOrd="0" presId="urn:microsoft.com/office/officeart/2005/8/layout/hList1"/>
    <dgm:cxn modelId="{66B3DFA6-5F5A-4501-A987-9554BB8EA22A}" type="presOf" srcId="{1FFE8029-51E4-482F-AE41-B78E034935DA}" destId="{76185CDF-FB62-4B8B-834C-3AEEEA0761CC}" srcOrd="0" destOrd="3" presId="urn:microsoft.com/office/officeart/2005/8/layout/hList1"/>
    <dgm:cxn modelId="{E4022BB9-0C87-4B58-9D79-7F1160FB3CE8}" srcId="{CB65A70B-1DD1-4DC0-8495-BBBAF55B10EB}" destId="{3C9A475A-4434-4482-BD77-9CF0829475CF}" srcOrd="1" destOrd="0" parTransId="{9C2997CC-E67A-48F5-B182-0F622BCB4B92}" sibTransId="{ADF35C2A-B915-4CA5-ADA0-1A486DB6D7AC}"/>
    <dgm:cxn modelId="{D16772C6-DA17-467E-A076-1082A4052F6B}" srcId="{7FDED3DC-6B49-4ABB-8007-05A1C4BFB481}" destId="{4086B63B-A861-43BE-BC0B-46D0390580DD}" srcOrd="1" destOrd="0" parTransId="{BFE95823-5343-434B-86A7-278291631C01}" sibTransId="{7C501AF1-66C8-4937-BF47-F3D15EEC46F8}"/>
    <dgm:cxn modelId="{544500C8-74E0-49A3-9A0C-DA38AF43BA48}" srcId="{CB65A70B-1DD1-4DC0-8495-BBBAF55B10EB}" destId="{5ED0E5C7-6DC8-4610-B813-1C6134685EB5}" srcOrd="3" destOrd="0" parTransId="{B039F165-929D-4DAC-BC82-7DB6CC2AA328}" sibTransId="{30BFBA85-1855-46C0-9B2C-E05DDC5ED944}"/>
    <dgm:cxn modelId="{811756D3-983E-4494-9565-F1A0916099B7}" type="presOf" srcId="{5ED0E5C7-6DC8-4610-B813-1C6134685EB5}" destId="{399C4168-0DAF-4F5F-B492-2C02EF8E9837}" srcOrd="0" destOrd="3" presId="urn:microsoft.com/office/officeart/2005/8/layout/hList1"/>
    <dgm:cxn modelId="{21DFD8D4-EF88-4091-A4EC-D52132EB1186}" type="presOf" srcId="{AEF6FC33-5E90-40C2-A117-F19116A5067D}" destId="{76185CDF-FB62-4B8B-834C-3AEEEA0761CC}" srcOrd="0" destOrd="0" presId="urn:microsoft.com/office/officeart/2005/8/layout/hList1"/>
    <dgm:cxn modelId="{087806D7-B16B-48D5-9BFE-9DE3BEE3FE2B}" srcId="{7FDED3DC-6B49-4ABB-8007-05A1C4BFB481}" destId="{F234127B-614A-4296-9728-291024CB182B}" srcOrd="2" destOrd="0" parTransId="{B8E12380-CBD5-4C69-9BC4-C4E291183EB4}" sibTransId="{7AA8C211-C425-4E67-8BB8-3505C5203008}"/>
    <dgm:cxn modelId="{F78491DB-BA1B-48EF-B8D5-BE9373B8DD00}" type="presOf" srcId="{5B056BB9-94A4-4350-A1B3-145EAB35C2F6}" destId="{C99768BE-2E00-441A-A2A3-A401BCEA9BE2}" srcOrd="0" destOrd="0" presId="urn:microsoft.com/office/officeart/2005/8/layout/hList1"/>
    <dgm:cxn modelId="{028F09E6-FC3F-4C6E-A0A5-C6024B40FE60}" srcId="{5B056BB9-94A4-4350-A1B3-145EAB35C2F6}" destId="{7FDED3DC-6B49-4ABB-8007-05A1C4BFB481}" srcOrd="0" destOrd="0" parTransId="{F5720580-0B5F-4AE6-8C28-994071A52957}" sibTransId="{2B8BB3F8-EE86-4633-AD6F-17E519EDFC87}"/>
    <dgm:cxn modelId="{280A2BE6-AD3A-4468-AE2D-BB430F3C16F2}" srcId="{7FDED3DC-6B49-4ABB-8007-05A1C4BFB481}" destId="{AEF6FC33-5E90-40C2-A117-F19116A5067D}" srcOrd="0" destOrd="0" parTransId="{724DCDF9-CC7A-47A3-ABF6-0018439356FB}" sibTransId="{82E0D8E8-2F56-497D-9210-6DCFBDD0E1B6}"/>
    <dgm:cxn modelId="{5BC428F5-892F-49AE-A995-A68081952377}" type="presOf" srcId="{CB65A70B-1DD1-4DC0-8495-BBBAF55B10EB}" destId="{2CE28A30-1FC5-4CC2-A4A6-19982D15E457}" srcOrd="0" destOrd="0" presId="urn:microsoft.com/office/officeart/2005/8/layout/hList1"/>
    <dgm:cxn modelId="{68380930-D2AC-4B14-AFEC-3EBE8F51515D}" type="presParOf" srcId="{C99768BE-2E00-441A-A2A3-A401BCEA9BE2}" destId="{69F34054-7714-45C8-BCB0-2B80A2EC0335}" srcOrd="0" destOrd="0" presId="urn:microsoft.com/office/officeart/2005/8/layout/hList1"/>
    <dgm:cxn modelId="{1D437BDC-5B63-4835-BC80-DF707B102581}" type="presParOf" srcId="{69F34054-7714-45C8-BCB0-2B80A2EC0335}" destId="{7D037F36-BC69-47C1-BCAC-831D66B4FD88}" srcOrd="0" destOrd="0" presId="urn:microsoft.com/office/officeart/2005/8/layout/hList1"/>
    <dgm:cxn modelId="{686065B3-C6FC-42C9-9C8A-9F1BC63F832F}" type="presParOf" srcId="{69F34054-7714-45C8-BCB0-2B80A2EC0335}" destId="{76185CDF-FB62-4B8B-834C-3AEEEA0761CC}" srcOrd="1" destOrd="0" presId="urn:microsoft.com/office/officeart/2005/8/layout/hList1"/>
    <dgm:cxn modelId="{4B46E2ED-D148-4963-877D-1B4338D5F3E5}" type="presParOf" srcId="{C99768BE-2E00-441A-A2A3-A401BCEA9BE2}" destId="{FAD48DB0-21D0-428A-9364-5D46BE5B9214}" srcOrd="1" destOrd="0" presId="urn:microsoft.com/office/officeart/2005/8/layout/hList1"/>
    <dgm:cxn modelId="{06FF9251-2143-4185-9D94-F17E468519F9}" type="presParOf" srcId="{C99768BE-2E00-441A-A2A3-A401BCEA9BE2}" destId="{6C44C778-0D5B-498C-B185-99CD665321E2}" srcOrd="2" destOrd="0" presId="urn:microsoft.com/office/officeart/2005/8/layout/hList1"/>
    <dgm:cxn modelId="{365D9438-386F-4DF0-9C6E-AD8DCBDB41A6}" type="presParOf" srcId="{6C44C778-0D5B-498C-B185-99CD665321E2}" destId="{2CE28A30-1FC5-4CC2-A4A6-19982D15E457}" srcOrd="0" destOrd="0" presId="urn:microsoft.com/office/officeart/2005/8/layout/hList1"/>
    <dgm:cxn modelId="{5D8571D5-0E54-4A8E-8A25-8152BEEF8932}" type="presParOf" srcId="{6C44C778-0D5B-498C-B185-99CD665321E2}" destId="{399C4168-0DAF-4F5F-B492-2C02EF8E98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6A3DAF-51BD-4193-B4B1-5FB144C3E6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0FBC53D-6CF2-410A-A108-7EF408E6D32A}">
      <dgm:prSet phldrT="[Metin]"/>
      <dgm:spPr/>
      <dgm:t>
        <a:bodyPr/>
        <a:lstStyle/>
        <a:p>
          <a:r>
            <a:rPr lang="tr-TR" dirty="0"/>
            <a:t>Üretim verimliliğini artırmak</a:t>
          </a:r>
        </a:p>
      </dgm:t>
    </dgm:pt>
    <dgm:pt modelId="{F63229F0-3E50-479B-8753-52F1DF3EDBE2}" type="parTrans" cxnId="{E5A7130C-1AD6-4F16-BE57-DC07BF772B48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92A67105-5FA1-4A62-9A86-599EE694F366}" type="sibTrans" cxnId="{E5A7130C-1AD6-4F16-BE57-DC07BF772B48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BD79A612-633E-42CE-9A82-E80736B44CF4}">
      <dgm:prSet phldrT="[Metin]"/>
      <dgm:spPr/>
      <dgm:t>
        <a:bodyPr/>
        <a:lstStyle/>
        <a:p>
          <a:r>
            <a:rPr lang="tr-TR"/>
            <a:t>Tarımsal angaryayı azaltmak</a:t>
          </a:r>
          <a:endParaRPr lang="tr-TR" dirty="0"/>
        </a:p>
      </dgm:t>
    </dgm:pt>
    <dgm:pt modelId="{C2F2AAA8-A653-47A0-99C7-92C6552A88D5}" type="parTrans" cxnId="{54974F82-EF4D-4B54-8C4A-1DA7115C8EF2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7BB07338-B915-4B08-8401-030F1BCE785F}" type="sibTrans" cxnId="{54974F82-EF4D-4B54-8C4A-1DA7115C8EF2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15524768-811A-4C9D-B4C2-6B2D48941A69}">
      <dgm:prSet phldrT="[Metin]"/>
      <dgm:spPr/>
      <dgm:t>
        <a:bodyPr/>
        <a:lstStyle/>
        <a:p>
          <a:r>
            <a:rPr lang="tr-TR" dirty="0"/>
            <a:t>Çiftçileri büyük ölçekli tarım yapmaya teşvik etmek</a:t>
          </a:r>
        </a:p>
      </dgm:t>
    </dgm:pt>
    <dgm:pt modelId="{F3E830E8-9A9B-49F6-B70C-64464F529932}" type="parTrans" cxnId="{FA1D2D8C-D64C-4149-855E-22D82F8C3023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5930D917-A8A3-4171-9D51-DF3E2CB55A77}" type="sibTrans" cxnId="{FA1D2D8C-D64C-4149-855E-22D82F8C3023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C088E007-7372-48EC-8D75-4F833BB0E881}">
      <dgm:prSet phldrT="[Metin]"/>
      <dgm:spPr/>
      <dgm:t>
        <a:bodyPr/>
        <a:lstStyle/>
        <a:p>
          <a:r>
            <a:rPr lang="tr-TR"/>
            <a:t>Tarımsal ürünlerin verimini artırmak</a:t>
          </a:r>
          <a:endParaRPr lang="tr-TR" dirty="0"/>
        </a:p>
      </dgm:t>
    </dgm:pt>
    <dgm:pt modelId="{4E225196-D15A-4DD9-9B79-358FC454A9C8}" type="parTrans" cxnId="{9939CFF8-DBE5-4880-80D0-47627F13A1BA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4F1EE250-3ED1-4519-B27D-782043BF1BA1}" type="sibTrans" cxnId="{9939CFF8-DBE5-4880-80D0-47627F13A1BA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8CB912CE-7D14-4D59-BD86-37A353A98BE3}">
      <dgm:prSet phldrT="[Metin]"/>
      <dgm:spPr/>
      <dgm:t>
        <a:bodyPr/>
        <a:lstStyle/>
        <a:p>
          <a:r>
            <a:rPr lang="tr-TR"/>
            <a:t>Tarımsal tehlikeleri azaltmak</a:t>
          </a:r>
          <a:endParaRPr lang="tr-TR" dirty="0"/>
        </a:p>
      </dgm:t>
    </dgm:pt>
    <dgm:pt modelId="{D7F084D7-7953-4C37-A6D6-FAEFA9FFDC24}" type="parTrans" cxnId="{C17A7D1D-1028-4F66-865E-0B35DB2D3F21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F0BFA501-1D1E-4419-861E-CF40C79CD6CD}" type="sibTrans" cxnId="{C17A7D1D-1028-4F66-865E-0B35DB2D3F21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4212A1B5-5C2D-4B62-8592-33038A65C018}">
      <dgm:prSet phldrT="[Metin]"/>
      <dgm:spPr/>
      <dgm:t>
        <a:bodyPr/>
        <a:lstStyle/>
        <a:p>
          <a:r>
            <a:rPr lang="tr-TR" dirty="0"/>
            <a:t>Tarımsal ürünlerin kalitesini artırmak</a:t>
          </a:r>
        </a:p>
      </dgm:t>
    </dgm:pt>
    <dgm:pt modelId="{E37CFCFE-353A-49E5-B901-D320BB4C5577}" type="parTrans" cxnId="{1DDED975-7DA2-415B-9FE9-DF8D74FF8537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5980430A-F7EA-4798-9F5F-91384B3FC3BD}" type="sibTrans" cxnId="{1DDED975-7DA2-415B-9FE9-DF8D74FF8537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61A6F8CE-02A2-4633-A599-3444289A75BA}" type="pres">
      <dgm:prSet presAssocID="{9C6A3DAF-51BD-4193-B4B1-5FB144C3E618}" presName="Name0" presStyleCnt="0">
        <dgm:presLayoutVars>
          <dgm:chMax val="7"/>
          <dgm:chPref val="7"/>
          <dgm:dir/>
        </dgm:presLayoutVars>
      </dgm:prSet>
      <dgm:spPr/>
    </dgm:pt>
    <dgm:pt modelId="{B86ABD35-4798-488B-ABF9-3F3F600F48D1}" type="pres">
      <dgm:prSet presAssocID="{9C6A3DAF-51BD-4193-B4B1-5FB144C3E618}" presName="Name1" presStyleCnt="0"/>
      <dgm:spPr/>
    </dgm:pt>
    <dgm:pt modelId="{DF7384EB-37DF-4ADA-8F62-B2C6FEDE2BCC}" type="pres">
      <dgm:prSet presAssocID="{9C6A3DAF-51BD-4193-B4B1-5FB144C3E618}" presName="cycle" presStyleCnt="0"/>
      <dgm:spPr/>
    </dgm:pt>
    <dgm:pt modelId="{A1AED9EA-F200-474F-8176-68A4CEADE118}" type="pres">
      <dgm:prSet presAssocID="{9C6A3DAF-51BD-4193-B4B1-5FB144C3E618}" presName="srcNode" presStyleLbl="node1" presStyleIdx="0" presStyleCnt="6"/>
      <dgm:spPr/>
    </dgm:pt>
    <dgm:pt modelId="{5B1FAD75-E507-4E72-A069-69F20A480DD0}" type="pres">
      <dgm:prSet presAssocID="{9C6A3DAF-51BD-4193-B4B1-5FB144C3E618}" presName="conn" presStyleLbl="parChTrans1D2" presStyleIdx="0" presStyleCnt="1"/>
      <dgm:spPr/>
    </dgm:pt>
    <dgm:pt modelId="{109DBCED-701D-4F53-9E2E-1B47A609312F}" type="pres">
      <dgm:prSet presAssocID="{9C6A3DAF-51BD-4193-B4B1-5FB144C3E618}" presName="extraNode" presStyleLbl="node1" presStyleIdx="0" presStyleCnt="6"/>
      <dgm:spPr/>
    </dgm:pt>
    <dgm:pt modelId="{A04BC12E-908C-43F5-B580-6F96C7A46EF4}" type="pres">
      <dgm:prSet presAssocID="{9C6A3DAF-51BD-4193-B4B1-5FB144C3E618}" presName="dstNode" presStyleLbl="node1" presStyleIdx="0" presStyleCnt="6"/>
      <dgm:spPr/>
    </dgm:pt>
    <dgm:pt modelId="{1D748D47-2D5B-459E-A53C-95CD451C9784}" type="pres">
      <dgm:prSet presAssocID="{F0FBC53D-6CF2-410A-A108-7EF408E6D32A}" presName="text_1" presStyleLbl="node1" presStyleIdx="0" presStyleCnt="6">
        <dgm:presLayoutVars>
          <dgm:bulletEnabled val="1"/>
        </dgm:presLayoutVars>
      </dgm:prSet>
      <dgm:spPr/>
    </dgm:pt>
    <dgm:pt modelId="{00A96895-8A30-4663-9490-8DD4C9F716AD}" type="pres">
      <dgm:prSet presAssocID="{F0FBC53D-6CF2-410A-A108-7EF408E6D32A}" presName="accent_1" presStyleCnt="0"/>
      <dgm:spPr/>
    </dgm:pt>
    <dgm:pt modelId="{68E7AD67-978B-44FA-A185-E74E02726A9D}" type="pres">
      <dgm:prSet presAssocID="{F0FBC53D-6CF2-410A-A108-7EF408E6D32A}" presName="accentRepeatNode" presStyleLbl="solidFgAcc1" presStyleIdx="0" presStyleCnt="6"/>
      <dgm:spPr/>
    </dgm:pt>
    <dgm:pt modelId="{439A7F5A-B667-495F-B8FC-26A37C79A01A}" type="pres">
      <dgm:prSet presAssocID="{BD79A612-633E-42CE-9A82-E80736B44CF4}" presName="text_2" presStyleLbl="node1" presStyleIdx="1" presStyleCnt="6">
        <dgm:presLayoutVars>
          <dgm:bulletEnabled val="1"/>
        </dgm:presLayoutVars>
      </dgm:prSet>
      <dgm:spPr/>
    </dgm:pt>
    <dgm:pt modelId="{5DEABAC9-3E1D-4FE9-994D-8296B5EC4B3E}" type="pres">
      <dgm:prSet presAssocID="{BD79A612-633E-42CE-9A82-E80736B44CF4}" presName="accent_2" presStyleCnt="0"/>
      <dgm:spPr/>
    </dgm:pt>
    <dgm:pt modelId="{C14D3AA1-937F-4FE3-8B5B-B8E0E4A134EF}" type="pres">
      <dgm:prSet presAssocID="{BD79A612-633E-42CE-9A82-E80736B44CF4}" presName="accentRepeatNode" presStyleLbl="solidFgAcc1" presStyleIdx="1" presStyleCnt="6"/>
      <dgm:spPr/>
    </dgm:pt>
    <dgm:pt modelId="{58CCFB9D-0FC8-4370-9B71-CD2C802FEEF6}" type="pres">
      <dgm:prSet presAssocID="{15524768-811A-4C9D-B4C2-6B2D48941A69}" presName="text_3" presStyleLbl="node1" presStyleIdx="2" presStyleCnt="6">
        <dgm:presLayoutVars>
          <dgm:bulletEnabled val="1"/>
        </dgm:presLayoutVars>
      </dgm:prSet>
      <dgm:spPr/>
    </dgm:pt>
    <dgm:pt modelId="{94374DD8-735E-4011-93CF-C37296EE8D69}" type="pres">
      <dgm:prSet presAssocID="{15524768-811A-4C9D-B4C2-6B2D48941A69}" presName="accent_3" presStyleCnt="0"/>
      <dgm:spPr/>
    </dgm:pt>
    <dgm:pt modelId="{6755AE59-A585-411C-A279-520FAFA10F19}" type="pres">
      <dgm:prSet presAssocID="{15524768-811A-4C9D-B4C2-6B2D48941A69}" presName="accentRepeatNode" presStyleLbl="solidFgAcc1" presStyleIdx="2" presStyleCnt="6"/>
      <dgm:spPr/>
    </dgm:pt>
    <dgm:pt modelId="{A66DA9DD-5AD8-46CC-B902-9B004FC1A5C3}" type="pres">
      <dgm:prSet presAssocID="{C088E007-7372-48EC-8D75-4F833BB0E881}" presName="text_4" presStyleLbl="node1" presStyleIdx="3" presStyleCnt="6">
        <dgm:presLayoutVars>
          <dgm:bulletEnabled val="1"/>
        </dgm:presLayoutVars>
      </dgm:prSet>
      <dgm:spPr/>
    </dgm:pt>
    <dgm:pt modelId="{652D618F-1350-4A3F-9918-1E7E81B07E1C}" type="pres">
      <dgm:prSet presAssocID="{C088E007-7372-48EC-8D75-4F833BB0E881}" presName="accent_4" presStyleCnt="0"/>
      <dgm:spPr/>
    </dgm:pt>
    <dgm:pt modelId="{4AAD4595-879F-41CA-807B-13221262CF6F}" type="pres">
      <dgm:prSet presAssocID="{C088E007-7372-48EC-8D75-4F833BB0E881}" presName="accentRepeatNode" presStyleLbl="solidFgAcc1" presStyleIdx="3" presStyleCnt="6"/>
      <dgm:spPr/>
    </dgm:pt>
    <dgm:pt modelId="{C4C34C4B-BD32-48E7-9830-5F8BF3223A07}" type="pres">
      <dgm:prSet presAssocID="{8CB912CE-7D14-4D59-BD86-37A353A98BE3}" presName="text_5" presStyleLbl="node1" presStyleIdx="4" presStyleCnt="6">
        <dgm:presLayoutVars>
          <dgm:bulletEnabled val="1"/>
        </dgm:presLayoutVars>
      </dgm:prSet>
      <dgm:spPr/>
    </dgm:pt>
    <dgm:pt modelId="{2A54C31D-7C6F-4D0B-812B-D00FDDEAD244}" type="pres">
      <dgm:prSet presAssocID="{8CB912CE-7D14-4D59-BD86-37A353A98BE3}" presName="accent_5" presStyleCnt="0"/>
      <dgm:spPr/>
    </dgm:pt>
    <dgm:pt modelId="{B017AC2A-B0B3-47BE-AD16-C39B15EA2E7F}" type="pres">
      <dgm:prSet presAssocID="{8CB912CE-7D14-4D59-BD86-37A353A98BE3}" presName="accentRepeatNode" presStyleLbl="solidFgAcc1" presStyleIdx="4" presStyleCnt="6"/>
      <dgm:spPr/>
    </dgm:pt>
    <dgm:pt modelId="{3B8C28FD-8A63-4A07-A301-0B54725ECBEF}" type="pres">
      <dgm:prSet presAssocID="{4212A1B5-5C2D-4B62-8592-33038A65C018}" presName="text_6" presStyleLbl="node1" presStyleIdx="5" presStyleCnt="6">
        <dgm:presLayoutVars>
          <dgm:bulletEnabled val="1"/>
        </dgm:presLayoutVars>
      </dgm:prSet>
      <dgm:spPr/>
    </dgm:pt>
    <dgm:pt modelId="{80D563F9-4D05-4D3B-9A26-84800F31C25E}" type="pres">
      <dgm:prSet presAssocID="{4212A1B5-5C2D-4B62-8592-33038A65C018}" presName="accent_6" presStyleCnt="0"/>
      <dgm:spPr/>
    </dgm:pt>
    <dgm:pt modelId="{45BDFBFC-3760-41DD-B7EC-AEC80EDE121E}" type="pres">
      <dgm:prSet presAssocID="{4212A1B5-5C2D-4B62-8592-33038A65C018}" presName="accentRepeatNode" presStyleLbl="solidFgAcc1" presStyleIdx="5" presStyleCnt="6"/>
      <dgm:spPr/>
    </dgm:pt>
  </dgm:ptLst>
  <dgm:cxnLst>
    <dgm:cxn modelId="{2E124905-41CD-4A12-AE70-5C1B6104748B}" type="presOf" srcId="{4212A1B5-5C2D-4B62-8592-33038A65C018}" destId="{3B8C28FD-8A63-4A07-A301-0B54725ECBEF}" srcOrd="0" destOrd="0" presId="urn:microsoft.com/office/officeart/2008/layout/VerticalCurvedList"/>
    <dgm:cxn modelId="{E5A7130C-1AD6-4F16-BE57-DC07BF772B48}" srcId="{9C6A3DAF-51BD-4193-B4B1-5FB144C3E618}" destId="{F0FBC53D-6CF2-410A-A108-7EF408E6D32A}" srcOrd="0" destOrd="0" parTransId="{F63229F0-3E50-479B-8753-52F1DF3EDBE2}" sibTransId="{92A67105-5FA1-4A62-9A86-599EE694F366}"/>
    <dgm:cxn modelId="{C17A7D1D-1028-4F66-865E-0B35DB2D3F21}" srcId="{9C6A3DAF-51BD-4193-B4B1-5FB144C3E618}" destId="{8CB912CE-7D14-4D59-BD86-37A353A98BE3}" srcOrd="4" destOrd="0" parTransId="{D7F084D7-7953-4C37-A6D6-FAEFA9FFDC24}" sibTransId="{F0BFA501-1D1E-4419-861E-CF40C79CD6CD}"/>
    <dgm:cxn modelId="{17B63321-FE2C-4776-8501-D42DB14511B7}" type="presOf" srcId="{9C6A3DAF-51BD-4193-B4B1-5FB144C3E618}" destId="{61A6F8CE-02A2-4633-A599-3444289A75BA}" srcOrd="0" destOrd="0" presId="urn:microsoft.com/office/officeart/2008/layout/VerticalCurvedList"/>
    <dgm:cxn modelId="{AA82E738-E961-4437-8A76-AE6D6E63C447}" type="presOf" srcId="{92A67105-5FA1-4A62-9A86-599EE694F366}" destId="{5B1FAD75-E507-4E72-A069-69F20A480DD0}" srcOrd="0" destOrd="0" presId="urn:microsoft.com/office/officeart/2008/layout/VerticalCurvedList"/>
    <dgm:cxn modelId="{1DDED975-7DA2-415B-9FE9-DF8D74FF8537}" srcId="{9C6A3DAF-51BD-4193-B4B1-5FB144C3E618}" destId="{4212A1B5-5C2D-4B62-8592-33038A65C018}" srcOrd="5" destOrd="0" parTransId="{E37CFCFE-353A-49E5-B901-D320BB4C5577}" sibTransId="{5980430A-F7EA-4798-9F5F-91384B3FC3BD}"/>
    <dgm:cxn modelId="{54974F82-EF4D-4B54-8C4A-1DA7115C8EF2}" srcId="{9C6A3DAF-51BD-4193-B4B1-5FB144C3E618}" destId="{BD79A612-633E-42CE-9A82-E80736B44CF4}" srcOrd="1" destOrd="0" parTransId="{C2F2AAA8-A653-47A0-99C7-92C6552A88D5}" sibTransId="{7BB07338-B915-4B08-8401-030F1BCE785F}"/>
    <dgm:cxn modelId="{1DFEF587-F28E-4B60-9186-8531306868C0}" type="presOf" srcId="{BD79A612-633E-42CE-9A82-E80736B44CF4}" destId="{439A7F5A-B667-495F-B8FC-26A37C79A01A}" srcOrd="0" destOrd="0" presId="urn:microsoft.com/office/officeart/2008/layout/VerticalCurvedList"/>
    <dgm:cxn modelId="{FA1D2D8C-D64C-4149-855E-22D82F8C3023}" srcId="{9C6A3DAF-51BD-4193-B4B1-5FB144C3E618}" destId="{15524768-811A-4C9D-B4C2-6B2D48941A69}" srcOrd="2" destOrd="0" parTransId="{F3E830E8-9A9B-49F6-B70C-64464F529932}" sibTransId="{5930D917-A8A3-4171-9D51-DF3E2CB55A77}"/>
    <dgm:cxn modelId="{99648096-06B1-4B97-A1FC-933C2B01AF1F}" type="presOf" srcId="{F0FBC53D-6CF2-410A-A108-7EF408E6D32A}" destId="{1D748D47-2D5B-459E-A53C-95CD451C9784}" srcOrd="0" destOrd="0" presId="urn:microsoft.com/office/officeart/2008/layout/VerticalCurvedList"/>
    <dgm:cxn modelId="{AF66CC9D-9124-4C4E-ABF0-178B45895378}" type="presOf" srcId="{15524768-811A-4C9D-B4C2-6B2D48941A69}" destId="{58CCFB9D-0FC8-4370-9B71-CD2C802FEEF6}" srcOrd="0" destOrd="0" presId="urn:microsoft.com/office/officeart/2008/layout/VerticalCurvedList"/>
    <dgm:cxn modelId="{CD46BEA9-A2EC-4B53-A851-2980B3CEE0FB}" type="presOf" srcId="{C088E007-7372-48EC-8D75-4F833BB0E881}" destId="{A66DA9DD-5AD8-46CC-B902-9B004FC1A5C3}" srcOrd="0" destOrd="0" presId="urn:microsoft.com/office/officeart/2008/layout/VerticalCurvedList"/>
    <dgm:cxn modelId="{9939CFF8-DBE5-4880-80D0-47627F13A1BA}" srcId="{9C6A3DAF-51BD-4193-B4B1-5FB144C3E618}" destId="{C088E007-7372-48EC-8D75-4F833BB0E881}" srcOrd="3" destOrd="0" parTransId="{4E225196-D15A-4DD9-9B79-358FC454A9C8}" sibTransId="{4F1EE250-3ED1-4519-B27D-782043BF1BA1}"/>
    <dgm:cxn modelId="{210773F9-E6E4-4F06-AA09-2F8377A862B7}" type="presOf" srcId="{8CB912CE-7D14-4D59-BD86-37A353A98BE3}" destId="{C4C34C4B-BD32-48E7-9830-5F8BF3223A07}" srcOrd="0" destOrd="0" presId="urn:microsoft.com/office/officeart/2008/layout/VerticalCurvedList"/>
    <dgm:cxn modelId="{8411603E-20D0-4181-9DD8-D7F5F0ED0B35}" type="presParOf" srcId="{61A6F8CE-02A2-4633-A599-3444289A75BA}" destId="{B86ABD35-4798-488B-ABF9-3F3F600F48D1}" srcOrd="0" destOrd="0" presId="urn:microsoft.com/office/officeart/2008/layout/VerticalCurvedList"/>
    <dgm:cxn modelId="{A55F4A4F-255D-4E95-86FA-261EEFE1A473}" type="presParOf" srcId="{B86ABD35-4798-488B-ABF9-3F3F600F48D1}" destId="{DF7384EB-37DF-4ADA-8F62-B2C6FEDE2BCC}" srcOrd="0" destOrd="0" presId="urn:microsoft.com/office/officeart/2008/layout/VerticalCurvedList"/>
    <dgm:cxn modelId="{882419BA-AD8E-4020-B31C-E9ECE72C06A3}" type="presParOf" srcId="{DF7384EB-37DF-4ADA-8F62-B2C6FEDE2BCC}" destId="{A1AED9EA-F200-474F-8176-68A4CEADE118}" srcOrd="0" destOrd="0" presId="urn:microsoft.com/office/officeart/2008/layout/VerticalCurvedList"/>
    <dgm:cxn modelId="{53751149-3BD3-4B3E-B270-E0929B210D4F}" type="presParOf" srcId="{DF7384EB-37DF-4ADA-8F62-B2C6FEDE2BCC}" destId="{5B1FAD75-E507-4E72-A069-69F20A480DD0}" srcOrd="1" destOrd="0" presId="urn:microsoft.com/office/officeart/2008/layout/VerticalCurvedList"/>
    <dgm:cxn modelId="{AAF810DF-5F39-466A-9068-49ED08D0D32B}" type="presParOf" srcId="{DF7384EB-37DF-4ADA-8F62-B2C6FEDE2BCC}" destId="{109DBCED-701D-4F53-9E2E-1B47A609312F}" srcOrd="2" destOrd="0" presId="urn:microsoft.com/office/officeart/2008/layout/VerticalCurvedList"/>
    <dgm:cxn modelId="{2D04D579-9D25-4105-AA5A-5A139A6304FE}" type="presParOf" srcId="{DF7384EB-37DF-4ADA-8F62-B2C6FEDE2BCC}" destId="{A04BC12E-908C-43F5-B580-6F96C7A46EF4}" srcOrd="3" destOrd="0" presId="urn:microsoft.com/office/officeart/2008/layout/VerticalCurvedList"/>
    <dgm:cxn modelId="{D4A16A75-86EA-46A9-91BA-4D7568405161}" type="presParOf" srcId="{B86ABD35-4798-488B-ABF9-3F3F600F48D1}" destId="{1D748D47-2D5B-459E-A53C-95CD451C9784}" srcOrd="1" destOrd="0" presId="urn:microsoft.com/office/officeart/2008/layout/VerticalCurvedList"/>
    <dgm:cxn modelId="{1F4E735B-EA6F-4109-8969-02F4A73056C7}" type="presParOf" srcId="{B86ABD35-4798-488B-ABF9-3F3F600F48D1}" destId="{00A96895-8A30-4663-9490-8DD4C9F716AD}" srcOrd="2" destOrd="0" presId="urn:microsoft.com/office/officeart/2008/layout/VerticalCurvedList"/>
    <dgm:cxn modelId="{331CC890-D20E-4FAA-9E9E-36364C784F13}" type="presParOf" srcId="{00A96895-8A30-4663-9490-8DD4C9F716AD}" destId="{68E7AD67-978B-44FA-A185-E74E02726A9D}" srcOrd="0" destOrd="0" presId="urn:microsoft.com/office/officeart/2008/layout/VerticalCurvedList"/>
    <dgm:cxn modelId="{F29FED28-94B7-4E18-8C2F-AA859C1B1951}" type="presParOf" srcId="{B86ABD35-4798-488B-ABF9-3F3F600F48D1}" destId="{439A7F5A-B667-495F-B8FC-26A37C79A01A}" srcOrd="3" destOrd="0" presId="urn:microsoft.com/office/officeart/2008/layout/VerticalCurvedList"/>
    <dgm:cxn modelId="{BCBF16C6-B601-42BA-AA21-F331443F241A}" type="presParOf" srcId="{B86ABD35-4798-488B-ABF9-3F3F600F48D1}" destId="{5DEABAC9-3E1D-4FE9-994D-8296B5EC4B3E}" srcOrd="4" destOrd="0" presId="urn:microsoft.com/office/officeart/2008/layout/VerticalCurvedList"/>
    <dgm:cxn modelId="{82B38948-8C30-4A56-998E-E1F822502DC9}" type="presParOf" srcId="{5DEABAC9-3E1D-4FE9-994D-8296B5EC4B3E}" destId="{C14D3AA1-937F-4FE3-8B5B-B8E0E4A134EF}" srcOrd="0" destOrd="0" presId="urn:microsoft.com/office/officeart/2008/layout/VerticalCurvedList"/>
    <dgm:cxn modelId="{BA333F6E-EE96-4379-8D63-A2F017CDECF7}" type="presParOf" srcId="{B86ABD35-4798-488B-ABF9-3F3F600F48D1}" destId="{58CCFB9D-0FC8-4370-9B71-CD2C802FEEF6}" srcOrd="5" destOrd="0" presId="urn:microsoft.com/office/officeart/2008/layout/VerticalCurvedList"/>
    <dgm:cxn modelId="{31D6BB5D-A925-4E86-9B5E-F7B8C5416F8A}" type="presParOf" srcId="{B86ABD35-4798-488B-ABF9-3F3F600F48D1}" destId="{94374DD8-735E-4011-93CF-C37296EE8D69}" srcOrd="6" destOrd="0" presId="urn:microsoft.com/office/officeart/2008/layout/VerticalCurvedList"/>
    <dgm:cxn modelId="{1DE1C5E9-15C3-47EA-8C55-BF0440942027}" type="presParOf" srcId="{94374DD8-735E-4011-93CF-C37296EE8D69}" destId="{6755AE59-A585-411C-A279-520FAFA10F19}" srcOrd="0" destOrd="0" presId="urn:microsoft.com/office/officeart/2008/layout/VerticalCurvedList"/>
    <dgm:cxn modelId="{5748F77E-F281-4506-91BB-479508BDD030}" type="presParOf" srcId="{B86ABD35-4798-488B-ABF9-3F3F600F48D1}" destId="{A66DA9DD-5AD8-46CC-B902-9B004FC1A5C3}" srcOrd="7" destOrd="0" presId="urn:microsoft.com/office/officeart/2008/layout/VerticalCurvedList"/>
    <dgm:cxn modelId="{9D28361D-D46A-4CE0-B2B7-327D85BC386F}" type="presParOf" srcId="{B86ABD35-4798-488B-ABF9-3F3F600F48D1}" destId="{652D618F-1350-4A3F-9918-1E7E81B07E1C}" srcOrd="8" destOrd="0" presId="urn:microsoft.com/office/officeart/2008/layout/VerticalCurvedList"/>
    <dgm:cxn modelId="{6ECEBA18-F2BF-4835-8679-A06B31E9E935}" type="presParOf" srcId="{652D618F-1350-4A3F-9918-1E7E81B07E1C}" destId="{4AAD4595-879F-41CA-807B-13221262CF6F}" srcOrd="0" destOrd="0" presId="urn:microsoft.com/office/officeart/2008/layout/VerticalCurvedList"/>
    <dgm:cxn modelId="{06499FDC-47D2-4CA8-83D9-C1E1770B2816}" type="presParOf" srcId="{B86ABD35-4798-488B-ABF9-3F3F600F48D1}" destId="{C4C34C4B-BD32-48E7-9830-5F8BF3223A07}" srcOrd="9" destOrd="0" presId="urn:microsoft.com/office/officeart/2008/layout/VerticalCurvedList"/>
    <dgm:cxn modelId="{1E26ECB0-1A0A-4E85-9FF8-6969F65FEE69}" type="presParOf" srcId="{B86ABD35-4798-488B-ABF9-3F3F600F48D1}" destId="{2A54C31D-7C6F-4D0B-812B-D00FDDEAD244}" srcOrd="10" destOrd="0" presId="urn:microsoft.com/office/officeart/2008/layout/VerticalCurvedList"/>
    <dgm:cxn modelId="{05FAC737-D99A-4B2F-9B9F-1D57CB0E615E}" type="presParOf" srcId="{2A54C31D-7C6F-4D0B-812B-D00FDDEAD244}" destId="{B017AC2A-B0B3-47BE-AD16-C39B15EA2E7F}" srcOrd="0" destOrd="0" presId="urn:microsoft.com/office/officeart/2008/layout/VerticalCurvedList"/>
    <dgm:cxn modelId="{6CF44A9A-B0F6-4982-A9C7-AE15F523A213}" type="presParOf" srcId="{B86ABD35-4798-488B-ABF9-3F3F600F48D1}" destId="{3B8C28FD-8A63-4A07-A301-0B54725ECBEF}" srcOrd="11" destOrd="0" presId="urn:microsoft.com/office/officeart/2008/layout/VerticalCurvedList"/>
    <dgm:cxn modelId="{2861A354-6115-4568-9A5F-6F4295B2A675}" type="presParOf" srcId="{B86ABD35-4798-488B-ABF9-3F3F600F48D1}" destId="{80D563F9-4D05-4D3B-9A26-84800F31C25E}" srcOrd="12" destOrd="0" presId="urn:microsoft.com/office/officeart/2008/layout/VerticalCurvedList"/>
    <dgm:cxn modelId="{6FBB4EA8-9751-4967-8B48-4E580DF44246}" type="presParOf" srcId="{80D563F9-4D05-4D3B-9A26-84800F31C25E}" destId="{45BDFBFC-3760-41DD-B7EC-AEC80EDE12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6A3DAF-51BD-4193-B4B1-5FB144C3E6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0FBC53D-6CF2-410A-A108-7EF408E6D32A}">
      <dgm:prSet phldrT="[Metin]"/>
      <dgm:spPr/>
      <dgm:t>
        <a:bodyPr/>
        <a:lstStyle/>
        <a:p>
          <a:r>
            <a:rPr lang="tr-TR" dirty="0"/>
            <a:t>Tarım işlerinin çok hızlı bir şekilde yapılmasını sağlamak, yani çiftlik operasyonlarının zamanında yapılmasını teşvik etmek</a:t>
          </a:r>
        </a:p>
      </dgm:t>
    </dgm:pt>
    <dgm:pt modelId="{F63229F0-3E50-479B-8753-52F1DF3EDBE2}" type="parTrans" cxnId="{E5A7130C-1AD6-4F16-BE57-DC07BF772B48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92A67105-5FA1-4A62-9A86-599EE694F366}" type="sibTrans" cxnId="{E5A7130C-1AD6-4F16-BE57-DC07BF772B48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BD79A612-633E-42CE-9A82-E80736B44CF4}">
      <dgm:prSet phldrT="[Metin]"/>
      <dgm:spPr/>
      <dgm:t>
        <a:bodyPr/>
        <a:lstStyle/>
        <a:p>
          <a:r>
            <a:rPr lang="tr-TR" dirty="0"/>
            <a:t>Çiftçilerin kârlarını en üst düzeye çıkarmalarını sağlamak</a:t>
          </a:r>
        </a:p>
      </dgm:t>
    </dgm:pt>
    <dgm:pt modelId="{C2F2AAA8-A653-47A0-99C7-92C6552A88D5}" type="parTrans" cxnId="{54974F82-EF4D-4B54-8C4A-1DA7115C8EF2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7BB07338-B915-4B08-8401-030F1BCE785F}" type="sibTrans" cxnId="{54974F82-EF4D-4B54-8C4A-1DA7115C8EF2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15524768-811A-4C9D-B4C2-6B2D48941A69}">
      <dgm:prSet phldrT="[Metin]"/>
      <dgm:spPr/>
      <dgm:t>
        <a:bodyPr/>
        <a:lstStyle/>
        <a:p>
          <a:r>
            <a:rPr lang="tr-TR" dirty="0"/>
            <a:t>Yoksulluğu azaltmak ve çiftçilerin gelirlerini artırarak yaşam standartlarını iyileştirmelerini kolaylaştırmak</a:t>
          </a:r>
        </a:p>
      </dgm:t>
    </dgm:pt>
    <dgm:pt modelId="{F3E830E8-9A9B-49F6-B70C-64464F529932}" type="parTrans" cxnId="{FA1D2D8C-D64C-4149-855E-22D82F8C3023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5930D917-A8A3-4171-9D51-DF3E2CB55A77}" type="sibTrans" cxnId="{FA1D2D8C-D64C-4149-855E-22D82F8C3023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C088E007-7372-48EC-8D75-4F833BB0E881}">
      <dgm:prSet phldrT="[Metin]"/>
      <dgm:spPr/>
      <dgm:t>
        <a:bodyPr/>
        <a:lstStyle/>
        <a:p>
          <a:r>
            <a:rPr lang="tr-TR" dirty="0"/>
            <a:t>İnsan emeğinin makinelerle değiştirilmesiyle işgücünden tasarruf sağlamak. Bu sayede işgücü diğer hizmet ve endüstrilere yönlendirmek</a:t>
          </a:r>
        </a:p>
      </dgm:t>
    </dgm:pt>
    <dgm:pt modelId="{4E225196-D15A-4DD9-9B79-358FC454A9C8}" type="parTrans" cxnId="{9939CFF8-DBE5-4880-80D0-47627F13A1BA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4F1EE250-3ED1-4519-B27D-782043BF1BA1}" type="sibTrans" cxnId="{9939CFF8-DBE5-4880-80D0-47627F13A1BA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61A6F8CE-02A2-4633-A599-3444289A75BA}" type="pres">
      <dgm:prSet presAssocID="{9C6A3DAF-51BD-4193-B4B1-5FB144C3E618}" presName="Name0" presStyleCnt="0">
        <dgm:presLayoutVars>
          <dgm:chMax val="7"/>
          <dgm:chPref val="7"/>
          <dgm:dir/>
        </dgm:presLayoutVars>
      </dgm:prSet>
      <dgm:spPr/>
    </dgm:pt>
    <dgm:pt modelId="{B86ABD35-4798-488B-ABF9-3F3F600F48D1}" type="pres">
      <dgm:prSet presAssocID="{9C6A3DAF-51BD-4193-B4B1-5FB144C3E618}" presName="Name1" presStyleCnt="0"/>
      <dgm:spPr/>
    </dgm:pt>
    <dgm:pt modelId="{DF7384EB-37DF-4ADA-8F62-B2C6FEDE2BCC}" type="pres">
      <dgm:prSet presAssocID="{9C6A3DAF-51BD-4193-B4B1-5FB144C3E618}" presName="cycle" presStyleCnt="0"/>
      <dgm:spPr/>
    </dgm:pt>
    <dgm:pt modelId="{A1AED9EA-F200-474F-8176-68A4CEADE118}" type="pres">
      <dgm:prSet presAssocID="{9C6A3DAF-51BD-4193-B4B1-5FB144C3E618}" presName="srcNode" presStyleLbl="node1" presStyleIdx="0" presStyleCnt="4"/>
      <dgm:spPr/>
    </dgm:pt>
    <dgm:pt modelId="{5B1FAD75-E507-4E72-A069-69F20A480DD0}" type="pres">
      <dgm:prSet presAssocID="{9C6A3DAF-51BD-4193-B4B1-5FB144C3E618}" presName="conn" presStyleLbl="parChTrans1D2" presStyleIdx="0" presStyleCnt="1"/>
      <dgm:spPr/>
    </dgm:pt>
    <dgm:pt modelId="{109DBCED-701D-4F53-9E2E-1B47A609312F}" type="pres">
      <dgm:prSet presAssocID="{9C6A3DAF-51BD-4193-B4B1-5FB144C3E618}" presName="extraNode" presStyleLbl="node1" presStyleIdx="0" presStyleCnt="4"/>
      <dgm:spPr/>
    </dgm:pt>
    <dgm:pt modelId="{A04BC12E-908C-43F5-B580-6F96C7A46EF4}" type="pres">
      <dgm:prSet presAssocID="{9C6A3DAF-51BD-4193-B4B1-5FB144C3E618}" presName="dstNode" presStyleLbl="node1" presStyleIdx="0" presStyleCnt="4"/>
      <dgm:spPr/>
    </dgm:pt>
    <dgm:pt modelId="{1D748D47-2D5B-459E-A53C-95CD451C9784}" type="pres">
      <dgm:prSet presAssocID="{F0FBC53D-6CF2-410A-A108-7EF408E6D32A}" presName="text_1" presStyleLbl="node1" presStyleIdx="0" presStyleCnt="4">
        <dgm:presLayoutVars>
          <dgm:bulletEnabled val="1"/>
        </dgm:presLayoutVars>
      </dgm:prSet>
      <dgm:spPr/>
    </dgm:pt>
    <dgm:pt modelId="{00A96895-8A30-4663-9490-8DD4C9F716AD}" type="pres">
      <dgm:prSet presAssocID="{F0FBC53D-6CF2-410A-A108-7EF408E6D32A}" presName="accent_1" presStyleCnt="0"/>
      <dgm:spPr/>
    </dgm:pt>
    <dgm:pt modelId="{68E7AD67-978B-44FA-A185-E74E02726A9D}" type="pres">
      <dgm:prSet presAssocID="{F0FBC53D-6CF2-410A-A108-7EF408E6D32A}" presName="accentRepeatNode" presStyleLbl="solidFgAcc1" presStyleIdx="0" presStyleCnt="4"/>
      <dgm:spPr/>
    </dgm:pt>
    <dgm:pt modelId="{439A7F5A-B667-495F-B8FC-26A37C79A01A}" type="pres">
      <dgm:prSet presAssocID="{BD79A612-633E-42CE-9A82-E80736B44CF4}" presName="text_2" presStyleLbl="node1" presStyleIdx="1" presStyleCnt="4">
        <dgm:presLayoutVars>
          <dgm:bulletEnabled val="1"/>
        </dgm:presLayoutVars>
      </dgm:prSet>
      <dgm:spPr/>
    </dgm:pt>
    <dgm:pt modelId="{5DEABAC9-3E1D-4FE9-994D-8296B5EC4B3E}" type="pres">
      <dgm:prSet presAssocID="{BD79A612-633E-42CE-9A82-E80736B44CF4}" presName="accent_2" presStyleCnt="0"/>
      <dgm:spPr/>
    </dgm:pt>
    <dgm:pt modelId="{C14D3AA1-937F-4FE3-8B5B-B8E0E4A134EF}" type="pres">
      <dgm:prSet presAssocID="{BD79A612-633E-42CE-9A82-E80736B44CF4}" presName="accentRepeatNode" presStyleLbl="solidFgAcc1" presStyleIdx="1" presStyleCnt="4"/>
      <dgm:spPr/>
    </dgm:pt>
    <dgm:pt modelId="{58CCFB9D-0FC8-4370-9B71-CD2C802FEEF6}" type="pres">
      <dgm:prSet presAssocID="{15524768-811A-4C9D-B4C2-6B2D48941A69}" presName="text_3" presStyleLbl="node1" presStyleIdx="2" presStyleCnt="4">
        <dgm:presLayoutVars>
          <dgm:bulletEnabled val="1"/>
        </dgm:presLayoutVars>
      </dgm:prSet>
      <dgm:spPr/>
    </dgm:pt>
    <dgm:pt modelId="{94374DD8-735E-4011-93CF-C37296EE8D69}" type="pres">
      <dgm:prSet presAssocID="{15524768-811A-4C9D-B4C2-6B2D48941A69}" presName="accent_3" presStyleCnt="0"/>
      <dgm:spPr/>
    </dgm:pt>
    <dgm:pt modelId="{6755AE59-A585-411C-A279-520FAFA10F19}" type="pres">
      <dgm:prSet presAssocID="{15524768-811A-4C9D-B4C2-6B2D48941A69}" presName="accentRepeatNode" presStyleLbl="solidFgAcc1" presStyleIdx="2" presStyleCnt="4"/>
      <dgm:spPr/>
    </dgm:pt>
    <dgm:pt modelId="{A66DA9DD-5AD8-46CC-B902-9B004FC1A5C3}" type="pres">
      <dgm:prSet presAssocID="{C088E007-7372-48EC-8D75-4F833BB0E881}" presName="text_4" presStyleLbl="node1" presStyleIdx="3" presStyleCnt="4">
        <dgm:presLayoutVars>
          <dgm:bulletEnabled val="1"/>
        </dgm:presLayoutVars>
      </dgm:prSet>
      <dgm:spPr/>
    </dgm:pt>
    <dgm:pt modelId="{652D618F-1350-4A3F-9918-1E7E81B07E1C}" type="pres">
      <dgm:prSet presAssocID="{C088E007-7372-48EC-8D75-4F833BB0E881}" presName="accent_4" presStyleCnt="0"/>
      <dgm:spPr/>
    </dgm:pt>
    <dgm:pt modelId="{4AAD4595-879F-41CA-807B-13221262CF6F}" type="pres">
      <dgm:prSet presAssocID="{C088E007-7372-48EC-8D75-4F833BB0E881}" presName="accentRepeatNode" presStyleLbl="solidFgAcc1" presStyleIdx="3" presStyleCnt="4"/>
      <dgm:spPr/>
    </dgm:pt>
  </dgm:ptLst>
  <dgm:cxnLst>
    <dgm:cxn modelId="{E5A7130C-1AD6-4F16-BE57-DC07BF772B48}" srcId="{9C6A3DAF-51BD-4193-B4B1-5FB144C3E618}" destId="{F0FBC53D-6CF2-410A-A108-7EF408E6D32A}" srcOrd="0" destOrd="0" parTransId="{F63229F0-3E50-479B-8753-52F1DF3EDBE2}" sibTransId="{92A67105-5FA1-4A62-9A86-599EE694F366}"/>
    <dgm:cxn modelId="{17B63321-FE2C-4776-8501-D42DB14511B7}" type="presOf" srcId="{9C6A3DAF-51BD-4193-B4B1-5FB144C3E618}" destId="{61A6F8CE-02A2-4633-A599-3444289A75BA}" srcOrd="0" destOrd="0" presId="urn:microsoft.com/office/officeart/2008/layout/VerticalCurvedList"/>
    <dgm:cxn modelId="{AA82E738-E961-4437-8A76-AE6D6E63C447}" type="presOf" srcId="{92A67105-5FA1-4A62-9A86-599EE694F366}" destId="{5B1FAD75-E507-4E72-A069-69F20A480DD0}" srcOrd="0" destOrd="0" presId="urn:microsoft.com/office/officeart/2008/layout/VerticalCurvedList"/>
    <dgm:cxn modelId="{54974F82-EF4D-4B54-8C4A-1DA7115C8EF2}" srcId="{9C6A3DAF-51BD-4193-B4B1-5FB144C3E618}" destId="{BD79A612-633E-42CE-9A82-E80736B44CF4}" srcOrd="1" destOrd="0" parTransId="{C2F2AAA8-A653-47A0-99C7-92C6552A88D5}" sibTransId="{7BB07338-B915-4B08-8401-030F1BCE785F}"/>
    <dgm:cxn modelId="{1DFEF587-F28E-4B60-9186-8531306868C0}" type="presOf" srcId="{BD79A612-633E-42CE-9A82-E80736B44CF4}" destId="{439A7F5A-B667-495F-B8FC-26A37C79A01A}" srcOrd="0" destOrd="0" presId="urn:microsoft.com/office/officeart/2008/layout/VerticalCurvedList"/>
    <dgm:cxn modelId="{FA1D2D8C-D64C-4149-855E-22D82F8C3023}" srcId="{9C6A3DAF-51BD-4193-B4B1-5FB144C3E618}" destId="{15524768-811A-4C9D-B4C2-6B2D48941A69}" srcOrd="2" destOrd="0" parTransId="{F3E830E8-9A9B-49F6-B70C-64464F529932}" sibTransId="{5930D917-A8A3-4171-9D51-DF3E2CB55A77}"/>
    <dgm:cxn modelId="{99648096-06B1-4B97-A1FC-933C2B01AF1F}" type="presOf" srcId="{F0FBC53D-6CF2-410A-A108-7EF408E6D32A}" destId="{1D748D47-2D5B-459E-A53C-95CD451C9784}" srcOrd="0" destOrd="0" presId="urn:microsoft.com/office/officeart/2008/layout/VerticalCurvedList"/>
    <dgm:cxn modelId="{AF66CC9D-9124-4C4E-ABF0-178B45895378}" type="presOf" srcId="{15524768-811A-4C9D-B4C2-6B2D48941A69}" destId="{58CCFB9D-0FC8-4370-9B71-CD2C802FEEF6}" srcOrd="0" destOrd="0" presId="urn:microsoft.com/office/officeart/2008/layout/VerticalCurvedList"/>
    <dgm:cxn modelId="{CD46BEA9-A2EC-4B53-A851-2980B3CEE0FB}" type="presOf" srcId="{C088E007-7372-48EC-8D75-4F833BB0E881}" destId="{A66DA9DD-5AD8-46CC-B902-9B004FC1A5C3}" srcOrd="0" destOrd="0" presId="urn:microsoft.com/office/officeart/2008/layout/VerticalCurvedList"/>
    <dgm:cxn modelId="{9939CFF8-DBE5-4880-80D0-47627F13A1BA}" srcId="{9C6A3DAF-51BD-4193-B4B1-5FB144C3E618}" destId="{C088E007-7372-48EC-8D75-4F833BB0E881}" srcOrd="3" destOrd="0" parTransId="{4E225196-D15A-4DD9-9B79-358FC454A9C8}" sibTransId="{4F1EE250-3ED1-4519-B27D-782043BF1BA1}"/>
    <dgm:cxn modelId="{8411603E-20D0-4181-9DD8-D7F5F0ED0B35}" type="presParOf" srcId="{61A6F8CE-02A2-4633-A599-3444289A75BA}" destId="{B86ABD35-4798-488B-ABF9-3F3F600F48D1}" srcOrd="0" destOrd="0" presId="urn:microsoft.com/office/officeart/2008/layout/VerticalCurvedList"/>
    <dgm:cxn modelId="{A55F4A4F-255D-4E95-86FA-261EEFE1A473}" type="presParOf" srcId="{B86ABD35-4798-488B-ABF9-3F3F600F48D1}" destId="{DF7384EB-37DF-4ADA-8F62-B2C6FEDE2BCC}" srcOrd="0" destOrd="0" presId="urn:microsoft.com/office/officeart/2008/layout/VerticalCurvedList"/>
    <dgm:cxn modelId="{882419BA-AD8E-4020-B31C-E9ECE72C06A3}" type="presParOf" srcId="{DF7384EB-37DF-4ADA-8F62-B2C6FEDE2BCC}" destId="{A1AED9EA-F200-474F-8176-68A4CEADE118}" srcOrd="0" destOrd="0" presId="urn:microsoft.com/office/officeart/2008/layout/VerticalCurvedList"/>
    <dgm:cxn modelId="{53751149-3BD3-4B3E-B270-E0929B210D4F}" type="presParOf" srcId="{DF7384EB-37DF-4ADA-8F62-B2C6FEDE2BCC}" destId="{5B1FAD75-E507-4E72-A069-69F20A480DD0}" srcOrd="1" destOrd="0" presId="urn:microsoft.com/office/officeart/2008/layout/VerticalCurvedList"/>
    <dgm:cxn modelId="{AAF810DF-5F39-466A-9068-49ED08D0D32B}" type="presParOf" srcId="{DF7384EB-37DF-4ADA-8F62-B2C6FEDE2BCC}" destId="{109DBCED-701D-4F53-9E2E-1B47A609312F}" srcOrd="2" destOrd="0" presId="urn:microsoft.com/office/officeart/2008/layout/VerticalCurvedList"/>
    <dgm:cxn modelId="{2D04D579-9D25-4105-AA5A-5A139A6304FE}" type="presParOf" srcId="{DF7384EB-37DF-4ADA-8F62-B2C6FEDE2BCC}" destId="{A04BC12E-908C-43F5-B580-6F96C7A46EF4}" srcOrd="3" destOrd="0" presId="urn:microsoft.com/office/officeart/2008/layout/VerticalCurvedList"/>
    <dgm:cxn modelId="{D4A16A75-86EA-46A9-91BA-4D7568405161}" type="presParOf" srcId="{B86ABD35-4798-488B-ABF9-3F3F600F48D1}" destId="{1D748D47-2D5B-459E-A53C-95CD451C9784}" srcOrd="1" destOrd="0" presId="urn:microsoft.com/office/officeart/2008/layout/VerticalCurvedList"/>
    <dgm:cxn modelId="{1F4E735B-EA6F-4109-8969-02F4A73056C7}" type="presParOf" srcId="{B86ABD35-4798-488B-ABF9-3F3F600F48D1}" destId="{00A96895-8A30-4663-9490-8DD4C9F716AD}" srcOrd="2" destOrd="0" presId="urn:microsoft.com/office/officeart/2008/layout/VerticalCurvedList"/>
    <dgm:cxn modelId="{331CC890-D20E-4FAA-9E9E-36364C784F13}" type="presParOf" srcId="{00A96895-8A30-4663-9490-8DD4C9F716AD}" destId="{68E7AD67-978B-44FA-A185-E74E02726A9D}" srcOrd="0" destOrd="0" presId="urn:microsoft.com/office/officeart/2008/layout/VerticalCurvedList"/>
    <dgm:cxn modelId="{F29FED28-94B7-4E18-8C2F-AA859C1B1951}" type="presParOf" srcId="{B86ABD35-4798-488B-ABF9-3F3F600F48D1}" destId="{439A7F5A-B667-495F-B8FC-26A37C79A01A}" srcOrd="3" destOrd="0" presId="urn:microsoft.com/office/officeart/2008/layout/VerticalCurvedList"/>
    <dgm:cxn modelId="{BCBF16C6-B601-42BA-AA21-F331443F241A}" type="presParOf" srcId="{B86ABD35-4798-488B-ABF9-3F3F600F48D1}" destId="{5DEABAC9-3E1D-4FE9-994D-8296B5EC4B3E}" srcOrd="4" destOrd="0" presId="urn:microsoft.com/office/officeart/2008/layout/VerticalCurvedList"/>
    <dgm:cxn modelId="{82B38948-8C30-4A56-998E-E1F822502DC9}" type="presParOf" srcId="{5DEABAC9-3E1D-4FE9-994D-8296B5EC4B3E}" destId="{C14D3AA1-937F-4FE3-8B5B-B8E0E4A134EF}" srcOrd="0" destOrd="0" presId="urn:microsoft.com/office/officeart/2008/layout/VerticalCurvedList"/>
    <dgm:cxn modelId="{BA333F6E-EE96-4379-8D63-A2F017CDECF7}" type="presParOf" srcId="{B86ABD35-4798-488B-ABF9-3F3F600F48D1}" destId="{58CCFB9D-0FC8-4370-9B71-CD2C802FEEF6}" srcOrd="5" destOrd="0" presId="urn:microsoft.com/office/officeart/2008/layout/VerticalCurvedList"/>
    <dgm:cxn modelId="{31D6BB5D-A925-4E86-9B5E-F7B8C5416F8A}" type="presParOf" srcId="{B86ABD35-4798-488B-ABF9-3F3F600F48D1}" destId="{94374DD8-735E-4011-93CF-C37296EE8D69}" srcOrd="6" destOrd="0" presId="urn:microsoft.com/office/officeart/2008/layout/VerticalCurvedList"/>
    <dgm:cxn modelId="{1DE1C5E9-15C3-47EA-8C55-BF0440942027}" type="presParOf" srcId="{94374DD8-735E-4011-93CF-C37296EE8D69}" destId="{6755AE59-A585-411C-A279-520FAFA10F19}" srcOrd="0" destOrd="0" presId="urn:microsoft.com/office/officeart/2008/layout/VerticalCurvedList"/>
    <dgm:cxn modelId="{5748F77E-F281-4506-91BB-479508BDD030}" type="presParOf" srcId="{B86ABD35-4798-488B-ABF9-3F3F600F48D1}" destId="{A66DA9DD-5AD8-46CC-B902-9B004FC1A5C3}" srcOrd="7" destOrd="0" presId="urn:microsoft.com/office/officeart/2008/layout/VerticalCurvedList"/>
    <dgm:cxn modelId="{9D28361D-D46A-4CE0-B2B7-327D85BC386F}" type="presParOf" srcId="{B86ABD35-4798-488B-ABF9-3F3F600F48D1}" destId="{652D618F-1350-4A3F-9918-1E7E81B07E1C}" srcOrd="8" destOrd="0" presId="urn:microsoft.com/office/officeart/2008/layout/VerticalCurvedList"/>
    <dgm:cxn modelId="{6ECEBA18-F2BF-4835-8679-A06B31E9E935}" type="presParOf" srcId="{652D618F-1350-4A3F-9918-1E7E81B07E1C}" destId="{4AAD4595-879F-41CA-807B-13221262CF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6A3DAF-51BD-4193-B4B1-5FB144C3E6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0FBC53D-6CF2-410A-A108-7EF408E6D32A}">
      <dgm:prSet phldrT="[Metin]"/>
      <dgm:spPr/>
      <dgm:t>
        <a:bodyPr/>
        <a:lstStyle/>
        <a:p>
          <a:r>
            <a:rPr lang="tr-TR" dirty="0"/>
            <a:t>Tarımsal işleri gençler için kolay, ilgi çekici ve cazip hale getirmek</a:t>
          </a:r>
        </a:p>
      </dgm:t>
    </dgm:pt>
    <dgm:pt modelId="{F63229F0-3E50-479B-8753-52F1DF3EDBE2}" type="parTrans" cxnId="{E5A7130C-1AD6-4F16-BE57-DC07BF772B48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92A67105-5FA1-4A62-9A86-599EE694F366}" type="sibTrans" cxnId="{E5A7130C-1AD6-4F16-BE57-DC07BF772B48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BD79A612-633E-42CE-9A82-E80736B44CF4}">
      <dgm:prSet phldrT="[Metin]"/>
      <dgm:spPr/>
      <dgm:t>
        <a:bodyPr/>
        <a:lstStyle/>
        <a:p>
          <a:r>
            <a:rPr lang="tr-TR" dirty="0"/>
            <a:t>Kaliteli gıda talebi ile arzı arasındaki açığı kapatmak</a:t>
          </a:r>
        </a:p>
      </dgm:t>
    </dgm:pt>
    <dgm:pt modelId="{C2F2AAA8-A653-47A0-99C7-92C6552A88D5}" type="parTrans" cxnId="{54974F82-EF4D-4B54-8C4A-1DA7115C8EF2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7BB07338-B915-4B08-8401-030F1BCE785F}" type="sibTrans" cxnId="{54974F82-EF4D-4B54-8C4A-1DA7115C8EF2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15524768-811A-4C9D-B4C2-6B2D48941A69}">
      <dgm:prSet phldrT="[Metin]"/>
      <dgm:spPr/>
      <dgm:t>
        <a:bodyPr/>
        <a:lstStyle/>
        <a:p>
          <a:r>
            <a:rPr lang="tr-TR" dirty="0"/>
            <a:t>Tarıma dayalı endüstrilere yeterli ve kaliteli hammadde sağlamak</a:t>
          </a:r>
        </a:p>
      </dgm:t>
    </dgm:pt>
    <dgm:pt modelId="{F3E830E8-9A9B-49F6-B70C-64464F529932}" type="parTrans" cxnId="{FA1D2D8C-D64C-4149-855E-22D82F8C3023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5930D917-A8A3-4171-9D51-DF3E2CB55A77}" type="sibTrans" cxnId="{FA1D2D8C-D64C-4149-855E-22D82F8C3023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C088E007-7372-48EC-8D75-4F833BB0E881}">
      <dgm:prSet phldrT="[Metin]"/>
      <dgm:spPr/>
      <dgm:t>
        <a:bodyPr/>
        <a:lstStyle/>
        <a:p>
          <a:r>
            <a:rPr lang="tr-TR" dirty="0"/>
            <a:t>Tarıma yatırımı teşvik etmek</a:t>
          </a:r>
        </a:p>
      </dgm:t>
    </dgm:pt>
    <dgm:pt modelId="{4E225196-D15A-4DD9-9B79-358FC454A9C8}" type="parTrans" cxnId="{9939CFF8-DBE5-4880-80D0-47627F13A1BA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4F1EE250-3ED1-4519-B27D-782043BF1BA1}" type="sibTrans" cxnId="{9939CFF8-DBE5-4880-80D0-47627F13A1BA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94897E13-A406-4CFB-A9F7-034A4F96729B}">
      <dgm:prSet phldrT="[Metin]"/>
      <dgm:spPr/>
      <dgm:t>
        <a:bodyPr/>
        <a:lstStyle/>
        <a:p>
          <a:r>
            <a:rPr lang="tr-TR"/>
            <a:t>Kırsal alanlarda küçük ölçekli endüstrilerin ve işleme tesislerinin kurulmasını kolaylaştırmak</a:t>
          </a:r>
          <a:endParaRPr lang="tr-TR" dirty="0"/>
        </a:p>
      </dgm:t>
    </dgm:pt>
    <dgm:pt modelId="{643540B7-D000-4D08-815A-52A12E45E4AF}" type="parTrans" cxnId="{6ECBCBC1-59E6-4522-8DB3-22DDCEB3CC2F}">
      <dgm:prSet/>
      <dgm:spPr/>
      <dgm:t>
        <a:bodyPr/>
        <a:lstStyle/>
        <a:p>
          <a:endParaRPr lang="tr-TR"/>
        </a:p>
      </dgm:t>
    </dgm:pt>
    <dgm:pt modelId="{00D89E78-B446-41FF-822B-6561484CD0AF}" type="sibTrans" cxnId="{6ECBCBC1-59E6-4522-8DB3-22DDCEB3CC2F}">
      <dgm:prSet/>
      <dgm:spPr/>
      <dgm:t>
        <a:bodyPr/>
        <a:lstStyle/>
        <a:p>
          <a:endParaRPr lang="tr-TR"/>
        </a:p>
      </dgm:t>
    </dgm:pt>
    <dgm:pt modelId="{61A6F8CE-02A2-4633-A599-3444289A75BA}" type="pres">
      <dgm:prSet presAssocID="{9C6A3DAF-51BD-4193-B4B1-5FB144C3E618}" presName="Name0" presStyleCnt="0">
        <dgm:presLayoutVars>
          <dgm:chMax val="7"/>
          <dgm:chPref val="7"/>
          <dgm:dir/>
        </dgm:presLayoutVars>
      </dgm:prSet>
      <dgm:spPr/>
    </dgm:pt>
    <dgm:pt modelId="{B86ABD35-4798-488B-ABF9-3F3F600F48D1}" type="pres">
      <dgm:prSet presAssocID="{9C6A3DAF-51BD-4193-B4B1-5FB144C3E618}" presName="Name1" presStyleCnt="0"/>
      <dgm:spPr/>
    </dgm:pt>
    <dgm:pt modelId="{DF7384EB-37DF-4ADA-8F62-B2C6FEDE2BCC}" type="pres">
      <dgm:prSet presAssocID="{9C6A3DAF-51BD-4193-B4B1-5FB144C3E618}" presName="cycle" presStyleCnt="0"/>
      <dgm:spPr/>
    </dgm:pt>
    <dgm:pt modelId="{A1AED9EA-F200-474F-8176-68A4CEADE118}" type="pres">
      <dgm:prSet presAssocID="{9C6A3DAF-51BD-4193-B4B1-5FB144C3E618}" presName="srcNode" presStyleLbl="node1" presStyleIdx="0" presStyleCnt="5"/>
      <dgm:spPr/>
    </dgm:pt>
    <dgm:pt modelId="{5B1FAD75-E507-4E72-A069-69F20A480DD0}" type="pres">
      <dgm:prSet presAssocID="{9C6A3DAF-51BD-4193-B4B1-5FB144C3E618}" presName="conn" presStyleLbl="parChTrans1D2" presStyleIdx="0" presStyleCnt="1"/>
      <dgm:spPr/>
    </dgm:pt>
    <dgm:pt modelId="{109DBCED-701D-4F53-9E2E-1B47A609312F}" type="pres">
      <dgm:prSet presAssocID="{9C6A3DAF-51BD-4193-B4B1-5FB144C3E618}" presName="extraNode" presStyleLbl="node1" presStyleIdx="0" presStyleCnt="5"/>
      <dgm:spPr/>
    </dgm:pt>
    <dgm:pt modelId="{A04BC12E-908C-43F5-B580-6F96C7A46EF4}" type="pres">
      <dgm:prSet presAssocID="{9C6A3DAF-51BD-4193-B4B1-5FB144C3E618}" presName="dstNode" presStyleLbl="node1" presStyleIdx="0" presStyleCnt="5"/>
      <dgm:spPr/>
    </dgm:pt>
    <dgm:pt modelId="{1D748D47-2D5B-459E-A53C-95CD451C9784}" type="pres">
      <dgm:prSet presAssocID="{F0FBC53D-6CF2-410A-A108-7EF408E6D32A}" presName="text_1" presStyleLbl="node1" presStyleIdx="0" presStyleCnt="5">
        <dgm:presLayoutVars>
          <dgm:bulletEnabled val="1"/>
        </dgm:presLayoutVars>
      </dgm:prSet>
      <dgm:spPr/>
    </dgm:pt>
    <dgm:pt modelId="{00A96895-8A30-4663-9490-8DD4C9F716AD}" type="pres">
      <dgm:prSet presAssocID="{F0FBC53D-6CF2-410A-A108-7EF408E6D32A}" presName="accent_1" presStyleCnt="0"/>
      <dgm:spPr/>
    </dgm:pt>
    <dgm:pt modelId="{68E7AD67-978B-44FA-A185-E74E02726A9D}" type="pres">
      <dgm:prSet presAssocID="{F0FBC53D-6CF2-410A-A108-7EF408E6D32A}" presName="accentRepeatNode" presStyleLbl="solidFgAcc1" presStyleIdx="0" presStyleCnt="5"/>
      <dgm:spPr/>
    </dgm:pt>
    <dgm:pt modelId="{439A7F5A-B667-495F-B8FC-26A37C79A01A}" type="pres">
      <dgm:prSet presAssocID="{BD79A612-633E-42CE-9A82-E80736B44CF4}" presName="text_2" presStyleLbl="node1" presStyleIdx="1" presStyleCnt="5">
        <dgm:presLayoutVars>
          <dgm:bulletEnabled val="1"/>
        </dgm:presLayoutVars>
      </dgm:prSet>
      <dgm:spPr/>
    </dgm:pt>
    <dgm:pt modelId="{5DEABAC9-3E1D-4FE9-994D-8296B5EC4B3E}" type="pres">
      <dgm:prSet presAssocID="{BD79A612-633E-42CE-9A82-E80736B44CF4}" presName="accent_2" presStyleCnt="0"/>
      <dgm:spPr/>
    </dgm:pt>
    <dgm:pt modelId="{C14D3AA1-937F-4FE3-8B5B-B8E0E4A134EF}" type="pres">
      <dgm:prSet presAssocID="{BD79A612-633E-42CE-9A82-E80736B44CF4}" presName="accentRepeatNode" presStyleLbl="solidFgAcc1" presStyleIdx="1" presStyleCnt="5"/>
      <dgm:spPr/>
    </dgm:pt>
    <dgm:pt modelId="{58CCFB9D-0FC8-4370-9B71-CD2C802FEEF6}" type="pres">
      <dgm:prSet presAssocID="{15524768-811A-4C9D-B4C2-6B2D48941A69}" presName="text_3" presStyleLbl="node1" presStyleIdx="2" presStyleCnt="5">
        <dgm:presLayoutVars>
          <dgm:bulletEnabled val="1"/>
        </dgm:presLayoutVars>
      </dgm:prSet>
      <dgm:spPr/>
    </dgm:pt>
    <dgm:pt modelId="{94374DD8-735E-4011-93CF-C37296EE8D69}" type="pres">
      <dgm:prSet presAssocID="{15524768-811A-4C9D-B4C2-6B2D48941A69}" presName="accent_3" presStyleCnt="0"/>
      <dgm:spPr/>
    </dgm:pt>
    <dgm:pt modelId="{6755AE59-A585-411C-A279-520FAFA10F19}" type="pres">
      <dgm:prSet presAssocID="{15524768-811A-4C9D-B4C2-6B2D48941A69}" presName="accentRepeatNode" presStyleLbl="solidFgAcc1" presStyleIdx="2" presStyleCnt="5"/>
      <dgm:spPr/>
    </dgm:pt>
    <dgm:pt modelId="{A66DA9DD-5AD8-46CC-B902-9B004FC1A5C3}" type="pres">
      <dgm:prSet presAssocID="{C088E007-7372-48EC-8D75-4F833BB0E881}" presName="text_4" presStyleLbl="node1" presStyleIdx="3" presStyleCnt="5">
        <dgm:presLayoutVars>
          <dgm:bulletEnabled val="1"/>
        </dgm:presLayoutVars>
      </dgm:prSet>
      <dgm:spPr/>
    </dgm:pt>
    <dgm:pt modelId="{652D618F-1350-4A3F-9918-1E7E81B07E1C}" type="pres">
      <dgm:prSet presAssocID="{C088E007-7372-48EC-8D75-4F833BB0E881}" presName="accent_4" presStyleCnt="0"/>
      <dgm:spPr/>
    </dgm:pt>
    <dgm:pt modelId="{4AAD4595-879F-41CA-807B-13221262CF6F}" type="pres">
      <dgm:prSet presAssocID="{C088E007-7372-48EC-8D75-4F833BB0E881}" presName="accentRepeatNode" presStyleLbl="solidFgAcc1" presStyleIdx="3" presStyleCnt="5"/>
      <dgm:spPr/>
    </dgm:pt>
    <dgm:pt modelId="{35318ECB-D118-4AF0-A476-97806A45B899}" type="pres">
      <dgm:prSet presAssocID="{94897E13-A406-4CFB-A9F7-034A4F96729B}" presName="text_5" presStyleLbl="node1" presStyleIdx="4" presStyleCnt="5">
        <dgm:presLayoutVars>
          <dgm:bulletEnabled val="1"/>
        </dgm:presLayoutVars>
      </dgm:prSet>
      <dgm:spPr/>
    </dgm:pt>
    <dgm:pt modelId="{E847FA51-1501-4BD2-815E-FAC3913F9FB4}" type="pres">
      <dgm:prSet presAssocID="{94897E13-A406-4CFB-A9F7-034A4F96729B}" presName="accent_5" presStyleCnt="0"/>
      <dgm:spPr/>
    </dgm:pt>
    <dgm:pt modelId="{693C21C8-D78B-4E7C-83A7-E7FE8C535287}" type="pres">
      <dgm:prSet presAssocID="{94897E13-A406-4CFB-A9F7-034A4F96729B}" presName="accentRepeatNode" presStyleLbl="solidFgAcc1" presStyleIdx="4" presStyleCnt="5"/>
      <dgm:spPr/>
    </dgm:pt>
  </dgm:ptLst>
  <dgm:cxnLst>
    <dgm:cxn modelId="{E5A7130C-1AD6-4F16-BE57-DC07BF772B48}" srcId="{9C6A3DAF-51BD-4193-B4B1-5FB144C3E618}" destId="{F0FBC53D-6CF2-410A-A108-7EF408E6D32A}" srcOrd="0" destOrd="0" parTransId="{F63229F0-3E50-479B-8753-52F1DF3EDBE2}" sibTransId="{92A67105-5FA1-4A62-9A86-599EE694F366}"/>
    <dgm:cxn modelId="{17B63321-FE2C-4776-8501-D42DB14511B7}" type="presOf" srcId="{9C6A3DAF-51BD-4193-B4B1-5FB144C3E618}" destId="{61A6F8CE-02A2-4633-A599-3444289A75BA}" srcOrd="0" destOrd="0" presId="urn:microsoft.com/office/officeart/2008/layout/VerticalCurvedList"/>
    <dgm:cxn modelId="{AA82E738-E961-4437-8A76-AE6D6E63C447}" type="presOf" srcId="{92A67105-5FA1-4A62-9A86-599EE694F366}" destId="{5B1FAD75-E507-4E72-A069-69F20A480DD0}" srcOrd="0" destOrd="0" presId="urn:microsoft.com/office/officeart/2008/layout/VerticalCurvedList"/>
    <dgm:cxn modelId="{54974F82-EF4D-4B54-8C4A-1DA7115C8EF2}" srcId="{9C6A3DAF-51BD-4193-B4B1-5FB144C3E618}" destId="{BD79A612-633E-42CE-9A82-E80736B44CF4}" srcOrd="1" destOrd="0" parTransId="{C2F2AAA8-A653-47A0-99C7-92C6552A88D5}" sibTransId="{7BB07338-B915-4B08-8401-030F1BCE785F}"/>
    <dgm:cxn modelId="{1DFEF587-F28E-4B60-9186-8531306868C0}" type="presOf" srcId="{BD79A612-633E-42CE-9A82-E80736B44CF4}" destId="{439A7F5A-B667-495F-B8FC-26A37C79A01A}" srcOrd="0" destOrd="0" presId="urn:microsoft.com/office/officeart/2008/layout/VerticalCurvedList"/>
    <dgm:cxn modelId="{FA1D2D8C-D64C-4149-855E-22D82F8C3023}" srcId="{9C6A3DAF-51BD-4193-B4B1-5FB144C3E618}" destId="{15524768-811A-4C9D-B4C2-6B2D48941A69}" srcOrd="2" destOrd="0" parTransId="{F3E830E8-9A9B-49F6-B70C-64464F529932}" sibTransId="{5930D917-A8A3-4171-9D51-DF3E2CB55A77}"/>
    <dgm:cxn modelId="{99648096-06B1-4B97-A1FC-933C2B01AF1F}" type="presOf" srcId="{F0FBC53D-6CF2-410A-A108-7EF408E6D32A}" destId="{1D748D47-2D5B-459E-A53C-95CD451C9784}" srcOrd="0" destOrd="0" presId="urn:microsoft.com/office/officeart/2008/layout/VerticalCurvedList"/>
    <dgm:cxn modelId="{AF66CC9D-9124-4C4E-ABF0-178B45895378}" type="presOf" srcId="{15524768-811A-4C9D-B4C2-6B2D48941A69}" destId="{58CCFB9D-0FC8-4370-9B71-CD2C802FEEF6}" srcOrd="0" destOrd="0" presId="urn:microsoft.com/office/officeart/2008/layout/VerticalCurvedList"/>
    <dgm:cxn modelId="{CD46BEA9-A2EC-4B53-A851-2980B3CEE0FB}" type="presOf" srcId="{C088E007-7372-48EC-8D75-4F833BB0E881}" destId="{A66DA9DD-5AD8-46CC-B902-9B004FC1A5C3}" srcOrd="0" destOrd="0" presId="urn:microsoft.com/office/officeart/2008/layout/VerticalCurvedList"/>
    <dgm:cxn modelId="{E623E1B8-6710-4191-8A04-296EC3F02148}" type="presOf" srcId="{94897E13-A406-4CFB-A9F7-034A4F96729B}" destId="{35318ECB-D118-4AF0-A476-97806A45B899}" srcOrd="0" destOrd="0" presId="urn:microsoft.com/office/officeart/2008/layout/VerticalCurvedList"/>
    <dgm:cxn modelId="{6ECBCBC1-59E6-4522-8DB3-22DDCEB3CC2F}" srcId="{9C6A3DAF-51BD-4193-B4B1-5FB144C3E618}" destId="{94897E13-A406-4CFB-A9F7-034A4F96729B}" srcOrd="4" destOrd="0" parTransId="{643540B7-D000-4D08-815A-52A12E45E4AF}" sibTransId="{00D89E78-B446-41FF-822B-6561484CD0AF}"/>
    <dgm:cxn modelId="{9939CFF8-DBE5-4880-80D0-47627F13A1BA}" srcId="{9C6A3DAF-51BD-4193-B4B1-5FB144C3E618}" destId="{C088E007-7372-48EC-8D75-4F833BB0E881}" srcOrd="3" destOrd="0" parTransId="{4E225196-D15A-4DD9-9B79-358FC454A9C8}" sibTransId="{4F1EE250-3ED1-4519-B27D-782043BF1BA1}"/>
    <dgm:cxn modelId="{8411603E-20D0-4181-9DD8-D7F5F0ED0B35}" type="presParOf" srcId="{61A6F8CE-02A2-4633-A599-3444289A75BA}" destId="{B86ABD35-4798-488B-ABF9-3F3F600F48D1}" srcOrd="0" destOrd="0" presId="urn:microsoft.com/office/officeart/2008/layout/VerticalCurvedList"/>
    <dgm:cxn modelId="{A55F4A4F-255D-4E95-86FA-261EEFE1A473}" type="presParOf" srcId="{B86ABD35-4798-488B-ABF9-3F3F600F48D1}" destId="{DF7384EB-37DF-4ADA-8F62-B2C6FEDE2BCC}" srcOrd="0" destOrd="0" presId="urn:microsoft.com/office/officeart/2008/layout/VerticalCurvedList"/>
    <dgm:cxn modelId="{882419BA-AD8E-4020-B31C-E9ECE72C06A3}" type="presParOf" srcId="{DF7384EB-37DF-4ADA-8F62-B2C6FEDE2BCC}" destId="{A1AED9EA-F200-474F-8176-68A4CEADE118}" srcOrd="0" destOrd="0" presId="urn:microsoft.com/office/officeart/2008/layout/VerticalCurvedList"/>
    <dgm:cxn modelId="{53751149-3BD3-4B3E-B270-E0929B210D4F}" type="presParOf" srcId="{DF7384EB-37DF-4ADA-8F62-B2C6FEDE2BCC}" destId="{5B1FAD75-E507-4E72-A069-69F20A480DD0}" srcOrd="1" destOrd="0" presId="urn:microsoft.com/office/officeart/2008/layout/VerticalCurvedList"/>
    <dgm:cxn modelId="{AAF810DF-5F39-466A-9068-49ED08D0D32B}" type="presParOf" srcId="{DF7384EB-37DF-4ADA-8F62-B2C6FEDE2BCC}" destId="{109DBCED-701D-4F53-9E2E-1B47A609312F}" srcOrd="2" destOrd="0" presId="urn:microsoft.com/office/officeart/2008/layout/VerticalCurvedList"/>
    <dgm:cxn modelId="{2D04D579-9D25-4105-AA5A-5A139A6304FE}" type="presParOf" srcId="{DF7384EB-37DF-4ADA-8F62-B2C6FEDE2BCC}" destId="{A04BC12E-908C-43F5-B580-6F96C7A46EF4}" srcOrd="3" destOrd="0" presId="urn:microsoft.com/office/officeart/2008/layout/VerticalCurvedList"/>
    <dgm:cxn modelId="{D4A16A75-86EA-46A9-91BA-4D7568405161}" type="presParOf" srcId="{B86ABD35-4798-488B-ABF9-3F3F600F48D1}" destId="{1D748D47-2D5B-459E-A53C-95CD451C9784}" srcOrd="1" destOrd="0" presId="urn:microsoft.com/office/officeart/2008/layout/VerticalCurvedList"/>
    <dgm:cxn modelId="{1F4E735B-EA6F-4109-8969-02F4A73056C7}" type="presParOf" srcId="{B86ABD35-4798-488B-ABF9-3F3F600F48D1}" destId="{00A96895-8A30-4663-9490-8DD4C9F716AD}" srcOrd="2" destOrd="0" presId="urn:microsoft.com/office/officeart/2008/layout/VerticalCurvedList"/>
    <dgm:cxn modelId="{331CC890-D20E-4FAA-9E9E-36364C784F13}" type="presParOf" srcId="{00A96895-8A30-4663-9490-8DD4C9F716AD}" destId="{68E7AD67-978B-44FA-A185-E74E02726A9D}" srcOrd="0" destOrd="0" presId="urn:microsoft.com/office/officeart/2008/layout/VerticalCurvedList"/>
    <dgm:cxn modelId="{F29FED28-94B7-4E18-8C2F-AA859C1B1951}" type="presParOf" srcId="{B86ABD35-4798-488B-ABF9-3F3F600F48D1}" destId="{439A7F5A-B667-495F-B8FC-26A37C79A01A}" srcOrd="3" destOrd="0" presId="urn:microsoft.com/office/officeart/2008/layout/VerticalCurvedList"/>
    <dgm:cxn modelId="{BCBF16C6-B601-42BA-AA21-F331443F241A}" type="presParOf" srcId="{B86ABD35-4798-488B-ABF9-3F3F600F48D1}" destId="{5DEABAC9-3E1D-4FE9-994D-8296B5EC4B3E}" srcOrd="4" destOrd="0" presId="urn:microsoft.com/office/officeart/2008/layout/VerticalCurvedList"/>
    <dgm:cxn modelId="{82B38948-8C30-4A56-998E-E1F822502DC9}" type="presParOf" srcId="{5DEABAC9-3E1D-4FE9-994D-8296B5EC4B3E}" destId="{C14D3AA1-937F-4FE3-8B5B-B8E0E4A134EF}" srcOrd="0" destOrd="0" presId="urn:microsoft.com/office/officeart/2008/layout/VerticalCurvedList"/>
    <dgm:cxn modelId="{BA333F6E-EE96-4379-8D63-A2F017CDECF7}" type="presParOf" srcId="{B86ABD35-4798-488B-ABF9-3F3F600F48D1}" destId="{58CCFB9D-0FC8-4370-9B71-CD2C802FEEF6}" srcOrd="5" destOrd="0" presId="urn:microsoft.com/office/officeart/2008/layout/VerticalCurvedList"/>
    <dgm:cxn modelId="{31D6BB5D-A925-4E86-9B5E-F7B8C5416F8A}" type="presParOf" srcId="{B86ABD35-4798-488B-ABF9-3F3F600F48D1}" destId="{94374DD8-735E-4011-93CF-C37296EE8D69}" srcOrd="6" destOrd="0" presId="urn:microsoft.com/office/officeart/2008/layout/VerticalCurvedList"/>
    <dgm:cxn modelId="{1DE1C5E9-15C3-47EA-8C55-BF0440942027}" type="presParOf" srcId="{94374DD8-735E-4011-93CF-C37296EE8D69}" destId="{6755AE59-A585-411C-A279-520FAFA10F19}" srcOrd="0" destOrd="0" presId="urn:microsoft.com/office/officeart/2008/layout/VerticalCurvedList"/>
    <dgm:cxn modelId="{5748F77E-F281-4506-91BB-479508BDD030}" type="presParOf" srcId="{B86ABD35-4798-488B-ABF9-3F3F600F48D1}" destId="{A66DA9DD-5AD8-46CC-B902-9B004FC1A5C3}" srcOrd="7" destOrd="0" presId="urn:microsoft.com/office/officeart/2008/layout/VerticalCurvedList"/>
    <dgm:cxn modelId="{9D28361D-D46A-4CE0-B2B7-327D85BC386F}" type="presParOf" srcId="{B86ABD35-4798-488B-ABF9-3F3F600F48D1}" destId="{652D618F-1350-4A3F-9918-1E7E81B07E1C}" srcOrd="8" destOrd="0" presId="urn:microsoft.com/office/officeart/2008/layout/VerticalCurvedList"/>
    <dgm:cxn modelId="{6ECEBA18-F2BF-4835-8679-A06B31E9E935}" type="presParOf" srcId="{652D618F-1350-4A3F-9918-1E7E81B07E1C}" destId="{4AAD4595-879F-41CA-807B-13221262CF6F}" srcOrd="0" destOrd="0" presId="urn:microsoft.com/office/officeart/2008/layout/VerticalCurvedList"/>
    <dgm:cxn modelId="{0F5D5056-9F48-463F-8C91-AE0EC82F993D}" type="presParOf" srcId="{B86ABD35-4798-488B-ABF9-3F3F600F48D1}" destId="{35318ECB-D118-4AF0-A476-97806A45B899}" srcOrd="9" destOrd="0" presId="urn:microsoft.com/office/officeart/2008/layout/VerticalCurvedList"/>
    <dgm:cxn modelId="{8A3F2369-2D79-432D-812A-DA05FFA36B60}" type="presParOf" srcId="{B86ABD35-4798-488B-ABF9-3F3F600F48D1}" destId="{E847FA51-1501-4BD2-815E-FAC3913F9FB4}" srcOrd="10" destOrd="0" presId="urn:microsoft.com/office/officeart/2008/layout/VerticalCurvedList"/>
    <dgm:cxn modelId="{DFDB2CDF-887B-4B48-8ECD-AE96285C2F74}" type="presParOf" srcId="{E847FA51-1501-4BD2-815E-FAC3913F9FB4}" destId="{693C21C8-D78B-4E7C-83A7-E7FE8C5352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E44B96-115B-414F-AC40-883D0B330666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</dgm:pt>
    <dgm:pt modelId="{A2D070CE-13D3-42EA-905E-2F0E2D6938A8}">
      <dgm:prSet phldrT="[Metin]"/>
      <dgm:spPr/>
      <dgm:t>
        <a:bodyPr/>
        <a:lstStyle/>
        <a:p>
          <a:r>
            <a:rPr lang="tr-TR" dirty="0"/>
            <a:t>İşletme giderleri artar, kar azalır veya zarara neden olunur</a:t>
          </a:r>
        </a:p>
      </dgm:t>
    </dgm:pt>
    <dgm:pt modelId="{950604FA-7B6E-4731-B647-3B6A589B0DC6}" type="parTrans" cxnId="{5D1EA3A0-F1E8-4795-9843-87E05DF33259}">
      <dgm:prSet/>
      <dgm:spPr/>
      <dgm:t>
        <a:bodyPr/>
        <a:lstStyle/>
        <a:p>
          <a:endParaRPr lang="tr-TR"/>
        </a:p>
      </dgm:t>
    </dgm:pt>
    <dgm:pt modelId="{9BF3C58F-7135-485D-995A-398027A5DCC4}" type="sibTrans" cxnId="{5D1EA3A0-F1E8-4795-9843-87E05DF33259}">
      <dgm:prSet/>
      <dgm:spPr/>
      <dgm:t>
        <a:bodyPr/>
        <a:lstStyle/>
        <a:p>
          <a:endParaRPr lang="tr-TR"/>
        </a:p>
      </dgm:t>
    </dgm:pt>
    <dgm:pt modelId="{7B9585DA-6419-45B7-B451-A26545BDE905}" type="pres">
      <dgm:prSet presAssocID="{32E44B96-115B-414F-AC40-883D0B330666}" presName="Name0" presStyleCnt="0">
        <dgm:presLayoutVars>
          <dgm:chMax val="7"/>
          <dgm:chPref val="7"/>
          <dgm:dir/>
        </dgm:presLayoutVars>
      </dgm:prSet>
      <dgm:spPr/>
    </dgm:pt>
    <dgm:pt modelId="{CA20B6C0-AFA0-45E7-868D-833765471F89}" type="pres">
      <dgm:prSet presAssocID="{32E44B96-115B-414F-AC40-883D0B330666}" presName="Name1" presStyleCnt="0"/>
      <dgm:spPr/>
    </dgm:pt>
    <dgm:pt modelId="{1A2B2E42-E18D-406D-AE4C-5C78C2EF662C}" type="pres">
      <dgm:prSet presAssocID="{32E44B96-115B-414F-AC40-883D0B330666}" presName="cycle" presStyleCnt="0"/>
      <dgm:spPr/>
    </dgm:pt>
    <dgm:pt modelId="{0E754169-CB7C-4520-9BEB-FE169DC0692C}" type="pres">
      <dgm:prSet presAssocID="{32E44B96-115B-414F-AC40-883D0B330666}" presName="srcNode" presStyleLbl="node1" presStyleIdx="0" presStyleCnt="1"/>
      <dgm:spPr/>
    </dgm:pt>
    <dgm:pt modelId="{B3DDD3BA-23C9-4592-8FC9-CB4F32B14435}" type="pres">
      <dgm:prSet presAssocID="{32E44B96-115B-414F-AC40-883D0B330666}" presName="conn" presStyleLbl="parChTrans1D2" presStyleIdx="0" presStyleCnt="1"/>
      <dgm:spPr/>
    </dgm:pt>
    <dgm:pt modelId="{C0BB7DC1-C7C4-4817-AAFE-4015FB8D98FE}" type="pres">
      <dgm:prSet presAssocID="{32E44B96-115B-414F-AC40-883D0B330666}" presName="extraNode" presStyleLbl="node1" presStyleIdx="0" presStyleCnt="1"/>
      <dgm:spPr/>
    </dgm:pt>
    <dgm:pt modelId="{AF6D6EC4-1461-4C0E-A150-217C9CC893D2}" type="pres">
      <dgm:prSet presAssocID="{32E44B96-115B-414F-AC40-883D0B330666}" presName="dstNode" presStyleLbl="node1" presStyleIdx="0" presStyleCnt="1"/>
      <dgm:spPr/>
    </dgm:pt>
    <dgm:pt modelId="{90D867CD-FD6E-4E0E-A9AA-97787DC2BAB2}" type="pres">
      <dgm:prSet presAssocID="{A2D070CE-13D3-42EA-905E-2F0E2D6938A8}" presName="text_1" presStyleLbl="node1" presStyleIdx="0" presStyleCnt="1">
        <dgm:presLayoutVars>
          <dgm:bulletEnabled val="1"/>
        </dgm:presLayoutVars>
      </dgm:prSet>
      <dgm:spPr/>
    </dgm:pt>
    <dgm:pt modelId="{95ACEB48-9E6C-4D84-AB0D-169D542F4934}" type="pres">
      <dgm:prSet presAssocID="{A2D070CE-13D3-42EA-905E-2F0E2D6938A8}" presName="accent_1" presStyleCnt="0"/>
      <dgm:spPr/>
    </dgm:pt>
    <dgm:pt modelId="{48F8F13D-22FE-48EC-AD20-1B045F9E1413}" type="pres">
      <dgm:prSet presAssocID="{A2D070CE-13D3-42EA-905E-2F0E2D6938A8}" presName="accentRepeatNode" presStyleLbl="solidFgAcc1" presStyleIdx="0" presStyleCnt="1"/>
      <dgm:spPr>
        <a:solidFill>
          <a:srgbClr val="23114E"/>
        </a:solidFill>
      </dgm:spPr>
    </dgm:pt>
  </dgm:ptLst>
  <dgm:cxnLst>
    <dgm:cxn modelId="{0CDD7B0C-501B-4F1C-8AE4-8CCBC98B588C}" type="presOf" srcId="{32E44B96-115B-414F-AC40-883D0B330666}" destId="{7B9585DA-6419-45B7-B451-A26545BDE905}" srcOrd="0" destOrd="0" presId="urn:microsoft.com/office/officeart/2008/layout/VerticalCurvedList"/>
    <dgm:cxn modelId="{95FDC055-FF08-40CA-ADDD-57641940AA67}" type="presOf" srcId="{9BF3C58F-7135-485D-995A-398027A5DCC4}" destId="{B3DDD3BA-23C9-4592-8FC9-CB4F32B14435}" srcOrd="0" destOrd="0" presId="urn:microsoft.com/office/officeart/2008/layout/VerticalCurvedList"/>
    <dgm:cxn modelId="{BBDD8F97-7462-457C-B503-DB87287ADDBA}" type="presOf" srcId="{A2D070CE-13D3-42EA-905E-2F0E2D6938A8}" destId="{90D867CD-FD6E-4E0E-A9AA-97787DC2BAB2}" srcOrd="0" destOrd="0" presId="urn:microsoft.com/office/officeart/2008/layout/VerticalCurvedList"/>
    <dgm:cxn modelId="{5D1EA3A0-F1E8-4795-9843-87E05DF33259}" srcId="{32E44B96-115B-414F-AC40-883D0B330666}" destId="{A2D070CE-13D3-42EA-905E-2F0E2D6938A8}" srcOrd="0" destOrd="0" parTransId="{950604FA-7B6E-4731-B647-3B6A589B0DC6}" sibTransId="{9BF3C58F-7135-485D-995A-398027A5DCC4}"/>
    <dgm:cxn modelId="{7AC34C78-EF55-43CC-A173-C877C797105C}" type="presParOf" srcId="{7B9585DA-6419-45B7-B451-A26545BDE905}" destId="{CA20B6C0-AFA0-45E7-868D-833765471F89}" srcOrd="0" destOrd="0" presId="urn:microsoft.com/office/officeart/2008/layout/VerticalCurvedList"/>
    <dgm:cxn modelId="{B62FBB0B-9F5B-4160-AF03-CA488AA5B3CE}" type="presParOf" srcId="{CA20B6C0-AFA0-45E7-868D-833765471F89}" destId="{1A2B2E42-E18D-406D-AE4C-5C78C2EF662C}" srcOrd="0" destOrd="0" presId="urn:microsoft.com/office/officeart/2008/layout/VerticalCurvedList"/>
    <dgm:cxn modelId="{2E76740D-1DBD-4793-8AA5-1940A1D864D3}" type="presParOf" srcId="{1A2B2E42-E18D-406D-AE4C-5C78C2EF662C}" destId="{0E754169-CB7C-4520-9BEB-FE169DC0692C}" srcOrd="0" destOrd="0" presId="urn:microsoft.com/office/officeart/2008/layout/VerticalCurvedList"/>
    <dgm:cxn modelId="{032F9190-638B-4D76-BF5F-A5C74EC91505}" type="presParOf" srcId="{1A2B2E42-E18D-406D-AE4C-5C78C2EF662C}" destId="{B3DDD3BA-23C9-4592-8FC9-CB4F32B14435}" srcOrd="1" destOrd="0" presId="urn:microsoft.com/office/officeart/2008/layout/VerticalCurvedList"/>
    <dgm:cxn modelId="{DCCCB07F-17AA-42BB-8469-D7C7D1D83D99}" type="presParOf" srcId="{1A2B2E42-E18D-406D-AE4C-5C78C2EF662C}" destId="{C0BB7DC1-C7C4-4817-AAFE-4015FB8D98FE}" srcOrd="2" destOrd="0" presId="urn:microsoft.com/office/officeart/2008/layout/VerticalCurvedList"/>
    <dgm:cxn modelId="{0870A11E-B843-4B0F-BC62-679A102020DA}" type="presParOf" srcId="{1A2B2E42-E18D-406D-AE4C-5C78C2EF662C}" destId="{AF6D6EC4-1461-4C0E-A150-217C9CC893D2}" srcOrd="3" destOrd="0" presId="urn:microsoft.com/office/officeart/2008/layout/VerticalCurvedList"/>
    <dgm:cxn modelId="{C45146B7-7192-48F8-BE4C-D9DFC016CDCE}" type="presParOf" srcId="{CA20B6C0-AFA0-45E7-868D-833765471F89}" destId="{90D867CD-FD6E-4E0E-A9AA-97787DC2BAB2}" srcOrd="1" destOrd="0" presId="urn:microsoft.com/office/officeart/2008/layout/VerticalCurvedList"/>
    <dgm:cxn modelId="{BAA831FD-401A-4330-A2E1-280E2731CA93}" type="presParOf" srcId="{CA20B6C0-AFA0-45E7-868D-833765471F89}" destId="{95ACEB48-9E6C-4D84-AB0D-169D542F4934}" srcOrd="2" destOrd="0" presId="urn:microsoft.com/office/officeart/2008/layout/VerticalCurvedList"/>
    <dgm:cxn modelId="{FEFA727E-17E5-4BB6-96EA-FDA764B6C64B}" type="presParOf" srcId="{95ACEB48-9E6C-4D84-AB0D-169D542F4934}" destId="{48F8F13D-22FE-48EC-AD20-1B045F9E141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E1BB3D-7AE1-4428-B271-E97E22B3F2A9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AF71424-2712-4F18-99E3-F5508BEA1F41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1914</a:t>
          </a:r>
        </a:p>
      </dgm:t>
    </dgm:pt>
    <dgm:pt modelId="{3E7D9671-C57C-4C85-AE28-F8EF30181832}" type="parTrans" cxnId="{1CBCA662-1447-491E-8E24-0FD69117E737}">
      <dgm:prSet/>
      <dgm:spPr/>
      <dgm:t>
        <a:bodyPr/>
        <a:lstStyle/>
        <a:p>
          <a:endParaRPr lang="tr-TR"/>
        </a:p>
      </dgm:t>
    </dgm:pt>
    <dgm:pt modelId="{0BB2866D-3462-49C0-82C5-A84B75E41003}" type="sibTrans" cxnId="{1CBCA662-1447-491E-8E24-0FD69117E737}">
      <dgm:prSet/>
      <dgm:spPr/>
      <dgm:t>
        <a:bodyPr/>
        <a:lstStyle/>
        <a:p>
          <a:endParaRPr lang="tr-TR"/>
        </a:p>
      </dgm:t>
    </dgm:pt>
    <dgm:pt modelId="{E23FA4F8-F840-4380-80C0-A2334DF3CBF6}">
      <dgm:prSet phldrT="[Metin]"/>
      <dgm:spPr/>
      <dgm:t>
        <a:bodyPr/>
        <a:lstStyle/>
        <a:p>
          <a:r>
            <a:rPr lang="tr-TR" dirty="0"/>
            <a:t>Almanya’dan enerji ve iş makineleri ithal edilmiştir.</a:t>
          </a:r>
        </a:p>
      </dgm:t>
    </dgm:pt>
    <dgm:pt modelId="{1A7F3183-5C17-4145-B314-B894FC6C85DA}" type="parTrans" cxnId="{A2CE4950-8A8E-4D93-83EF-A77197160ACE}">
      <dgm:prSet/>
      <dgm:spPr/>
      <dgm:t>
        <a:bodyPr/>
        <a:lstStyle/>
        <a:p>
          <a:endParaRPr lang="tr-TR"/>
        </a:p>
      </dgm:t>
    </dgm:pt>
    <dgm:pt modelId="{EF161444-12D5-4151-843D-02031DC5A70D}" type="sibTrans" cxnId="{A2CE4950-8A8E-4D93-83EF-A77197160ACE}">
      <dgm:prSet/>
      <dgm:spPr/>
      <dgm:t>
        <a:bodyPr/>
        <a:lstStyle/>
        <a:p>
          <a:endParaRPr lang="tr-TR"/>
        </a:p>
      </dgm:t>
    </dgm:pt>
    <dgm:pt modelId="{C8674E31-F20A-4757-8696-F54DF6C52426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1924</a:t>
          </a:r>
        </a:p>
      </dgm:t>
    </dgm:pt>
    <dgm:pt modelId="{7A84AD95-B214-462C-A84B-A86D5ACED235}" type="parTrans" cxnId="{8A264FC7-8931-437B-BCB4-57E5C1C16D5D}">
      <dgm:prSet/>
      <dgm:spPr/>
      <dgm:t>
        <a:bodyPr/>
        <a:lstStyle/>
        <a:p>
          <a:endParaRPr lang="tr-TR"/>
        </a:p>
      </dgm:t>
    </dgm:pt>
    <dgm:pt modelId="{B233BADD-59E0-48BE-A1B8-E25693916911}" type="sibTrans" cxnId="{8A264FC7-8931-437B-BCB4-57E5C1C16D5D}">
      <dgm:prSet/>
      <dgm:spPr/>
      <dgm:t>
        <a:bodyPr/>
        <a:lstStyle/>
        <a:p>
          <a:endParaRPr lang="tr-TR"/>
        </a:p>
      </dgm:t>
    </dgm:pt>
    <dgm:pt modelId="{328E9FB9-2164-446C-83A6-20D448C9308F}">
      <dgm:prSet phldrT="[Metin]"/>
      <dgm:spPr/>
      <dgm:t>
        <a:bodyPr/>
        <a:lstStyle/>
        <a:p>
          <a:r>
            <a:rPr lang="tr-TR" dirty="0"/>
            <a:t>Üreticilere dağıtılmak üzere 221 adet traktör ithal edilmiş ve AOÇ kurulmuştur.</a:t>
          </a:r>
        </a:p>
      </dgm:t>
    </dgm:pt>
    <dgm:pt modelId="{E96FFA8A-78D4-4373-BE55-A6962110BE50}" type="parTrans" cxnId="{37530303-2981-4A87-B77A-5CEC3C661BFD}">
      <dgm:prSet/>
      <dgm:spPr/>
      <dgm:t>
        <a:bodyPr/>
        <a:lstStyle/>
        <a:p>
          <a:endParaRPr lang="tr-TR"/>
        </a:p>
      </dgm:t>
    </dgm:pt>
    <dgm:pt modelId="{68E0D2B7-525E-41B1-9872-07DE2A6AB276}" type="sibTrans" cxnId="{37530303-2981-4A87-B77A-5CEC3C661BFD}">
      <dgm:prSet/>
      <dgm:spPr/>
      <dgm:t>
        <a:bodyPr/>
        <a:lstStyle/>
        <a:p>
          <a:endParaRPr lang="tr-TR"/>
        </a:p>
      </dgm:t>
    </dgm:pt>
    <dgm:pt modelId="{58B6E941-8B88-47BA-8994-D18946BC8214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1930</a:t>
          </a:r>
        </a:p>
      </dgm:t>
    </dgm:pt>
    <dgm:pt modelId="{C59DF6BD-712E-4884-A0D0-3EF14E96BDFB}" type="parTrans" cxnId="{133EA492-DDCB-4897-840F-F23706E311C9}">
      <dgm:prSet/>
      <dgm:spPr/>
      <dgm:t>
        <a:bodyPr/>
        <a:lstStyle/>
        <a:p>
          <a:endParaRPr lang="tr-TR"/>
        </a:p>
      </dgm:t>
    </dgm:pt>
    <dgm:pt modelId="{5CC6EF32-772C-4EF4-A7B1-BE4A31D40790}" type="sibTrans" cxnId="{133EA492-DDCB-4897-840F-F23706E311C9}">
      <dgm:prSet/>
      <dgm:spPr/>
      <dgm:t>
        <a:bodyPr/>
        <a:lstStyle/>
        <a:p>
          <a:endParaRPr lang="tr-TR"/>
        </a:p>
      </dgm:t>
    </dgm:pt>
    <dgm:pt modelId="{1BC6E79E-430C-47A1-BAC3-4B9516FBE48C}">
      <dgm:prSet phldrT="[Metin]"/>
      <dgm:spPr/>
      <dgm:t>
        <a:bodyPr/>
        <a:lstStyle/>
        <a:p>
          <a:r>
            <a:rPr lang="tr-TR" dirty="0"/>
            <a:t>Hayvan pulluğu üretimi ve küçük ölçekli tarım aletlerinin üretimi başlamıştır. </a:t>
          </a:r>
        </a:p>
      </dgm:t>
    </dgm:pt>
    <dgm:pt modelId="{9F979238-3470-4555-90F8-1486E45D20D2}" type="parTrans" cxnId="{D7D40398-2538-45DB-9B01-74AA9DE9B7EF}">
      <dgm:prSet/>
      <dgm:spPr/>
      <dgm:t>
        <a:bodyPr/>
        <a:lstStyle/>
        <a:p>
          <a:endParaRPr lang="tr-TR"/>
        </a:p>
      </dgm:t>
    </dgm:pt>
    <dgm:pt modelId="{A1C59B33-2880-48C1-8A85-A34FFF5D3C0D}" type="sibTrans" cxnId="{D7D40398-2538-45DB-9B01-74AA9DE9B7EF}">
      <dgm:prSet/>
      <dgm:spPr/>
      <dgm:t>
        <a:bodyPr/>
        <a:lstStyle/>
        <a:p>
          <a:endParaRPr lang="tr-TR"/>
        </a:p>
      </dgm:t>
    </dgm:pt>
    <dgm:pt modelId="{2A141DF0-5D5A-42B5-82B8-08104D8FE4A9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1936</a:t>
          </a:r>
        </a:p>
      </dgm:t>
    </dgm:pt>
    <dgm:pt modelId="{9C8D5E67-498C-4E91-AB94-9E9D38ED46F6}" type="parTrans" cxnId="{62098CB0-6EE7-46DD-AFA1-0E24E329FDC3}">
      <dgm:prSet/>
      <dgm:spPr/>
      <dgm:t>
        <a:bodyPr/>
        <a:lstStyle/>
        <a:p>
          <a:endParaRPr lang="tr-TR"/>
        </a:p>
      </dgm:t>
    </dgm:pt>
    <dgm:pt modelId="{967E59CE-527A-4CA5-BDEA-77D7649890A8}" type="sibTrans" cxnId="{62098CB0-6EE7-46DD-AFA1-0E24E329FDC3}">
      <dgm:prSet/>
      <dgm:spPr/>
      <dgm:t>
        <a:bodyPr/>
        <a:lstStyle/>
        <a:p>
          <a:endParaRPr lang="tr-TR"/>
        </a:p>
      </dgm:t>
    </dgm:pt>
    <dgm:pt modelId="{97523815-5C21-4C5D-8B92-0FC6594019E4}">
      <dgm:prSet phldrT="[Metin]"/>
      <dgm:spPr/>
      <dgm:t>
        <a:bodyPr/>
        <a:lstStyle/>
        <a:p>
          <a:r>
            <a:rPr lang="tr-TR" dirty="0"/>
            <a:t>Tarım makineleri ile ilgili ilk istatistikler hazırlanmış, ilk traktör sayısı 1.308 adettir.</a:t>
          </a:r>
        </a:p>
      </dgm:t>
    </dgm:pt>
    <dgm:pt modelId="{81FD8BBC-5E08-4F85-9925-81162AD13816}" type="parTrans" cxnId="{C6C68BF5-4D9C-44E3-8177-23E0927009D8}">
      <dgm:prSet/>
      <dgm:spPr/>
      <dgm:t>
        <a:bodyPr/>
        <a:lstStyle/>
        <a:p>
          <a:endParaRPr lang="tr-TR"/>
        </a:p>
      </dgm:t>
    </dgm:pt>
    <dgm:pt modelId="{1DE93BF7-C091-4571-A64E-4EFE2C91DF6F}" type="sibTrans" cxnId="{C6C68BF5-4D9C-44E3-8177-23E0927009D8}">
      <dgm:prSet/>
      <dgm:spPr/>
      <dgm:t>
        <a:bodyPr/>
        <a:lstStyle/>
        <a:p>
          <a:endParaRPr lang="tr-TR"/>
        </a:p>
      </dgm:t>
    </dgm:pt>
    <dgm:pt modelId="{B644B6A6-F76B-46EA-9851-0E7DAE7305F4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1944</a:t>
          </a:r>
        </a:p>
      </dgm:t>
    </dgm:pt>
    <dgm:pt modelId="{101CADB1-A729-4994-9B75-863072B073E0}" type="parTrans" cxnId="{E8E120BB-D0D9-4746-BDBF-052917A9892E}">
      <dgm:prSet/>
      <dgm:spPr/>
      <dgm:t>
        <a:bodyPr/>
        <a:lstStyle/>
        <a:p>
          <a:endParaRPr lang="tr-TR"/>
        </a:p>
      </dgm:t>
    </dgm:pt>
    <dgm:pt modelId="{FD364973-FC97-4092-9ED1-5BB98E6A4FC3}" type="sibTrans" cxnId="{E8E120BB-D0D9-4746-BDBF-052917A9892E}">
      <dgm:prSet/>
      <dgm:spPr/>
      <dgm:t>
        <a:bodyPr/>
        <a:lstStyle/>
        <a:p>
          <a:endParaRPr lang="tr-TR"/>
        </a:p>
      </dgm:t>
    </dgm:pt>
    <dgm:pt modelId="{890EA768-8A14-418A-8743-86F6C95F1511}">
      <dgm:prSet phldrT="[Metin]"/>
      <dgm:spPr/>
      <dgm:t>
        <a:bodyPr/>
        <a:lstStyle/>
        <a:p>
          <a:r>
            <a:rPr lang="tr-TR" dirty="0"/>
            <a:t>Türkiye Zirai Donatım Kurumu (TZDK) kurulmuştur. </a:t>
          </a:r>
        </a:p>
      </dgm:t>
    </dgm:pt>
    <dgm:pt modelId="{BC8DF054-7C02-4C41-AED7-F4D523D0C171}" type="parTrans" cxnId="{208D547B-275B-488C-8978-21B76F0E53F1}">
      <dgm:prSet/>
      <dgm:spPr/>
      <dgm:t>
        <a:bodyPr/>
        <a:lstStyle/>
        <a:p>
          <a:endParaRPr lang="tr-TR"/>
        </a:p>
      </dgm:t>
    </dgm:pt>
    <dgm:pt modelId="{D54359DF-5F48-45C1-BCA2-94F5F8432E57}" type="sibTrans" cxnId="{208D547B-275B-488C-8978-21B76F0E53F1}">
      <dgm:prSet/>
      <dgm:spPr/>
      <dgm:t>
        <a:bodyPr/>
        <a:lstStyle/>
        <a:p>
          <a:endParaRPr lang="tr-TR"/>
        </a:p>
      </dgm:t>
    </dgm:pt>
    <dgm:pt modelId="{C1CEDF7F-8BBD-41D7-8F84-A5B03B125382}" type="pres">
      <dgm:prSet presAssocID="{1BE1BB3D-7AE1-4428-B271-E97E22B3F2A9}" presName="linearFlow" presStyleCnt="0">
        <dgm:presLayoutVars>
          <dgm:dir/>
          <dgm:animLvl val="lvl"/>
          <dgm:resizeHandles val="exact"/>
        </dgm:presLayoutVars>
      </dgm:prSet>
      <dgm:spPr/>
    </dgm:pt>
    <dgm:pt modelId="{0ABB5C08-37C3-458E-A8FB-C52D7D7DB904}" type="pres">
      <dgm:prSet presAssocID="{EAF71424-2712-4F18-99E3-F5508BEA1F41}" presName="composite" presStyleCnt="0"/>
      <dgm:spPr/>
    </dgm:pt>
    <dgm:pt modelId="{C31E183D-B969-4AC4-8142-067ACC91D869}" type="pres">
      <dgm:prSet presAssocID="{EAF71424-2712-4F18-99E3-F5508BEA1F41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6B8D530E-86E5-4FBA-A63A-4B9729531BCC}" type="pres">
      <dgm:prSet presAssocID="{EAF71424-2712-4F18-99E3-F5508BEA1F41}" presName="descendantText" presStyleLbl="alignAcc1" presStyleIdx="0" presStyleCnt="5">
        <dgm:presLayoutVars>
          <dgm:bulletEnabled val="1"/>
        </dgm:presLayoutVars>
      </dgm:prSet>
      <dgm:spPr/>
    </dgm:pt>
    <dgm:pt modelId="{F80CD7A4-AE7E-4325-AA67-50AB81BD872B}" type="pres">
      <dgm:prSet presAssocID="{0BB2866D-3462-49C0-82C5-A84B75E41003}" presName="sp" presStyleCnt="0"/>
      <dgm:spPr/>
    </dgm:pt>
    <dgm:pt modelId="{5C98FD41-D322-4A8B-8F7E-2D5DFE36E3AA}" type="pres">
      <dgm:prSet presAssocID="{C8674E31-F20A-4757-8696-F54DF6C52426}" presName="composite" presStyleCnt="0"/>
      <dgm:spPr/>
    </dgm:pt>
    <dgm:pt modelId="{CC063915-A80B-48EE-885D-754BA963773F}" type="pres">
      <dgm:prSet presAssocID="{C8674E31-F20A-4757-8696-F54DF6C52426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255BA76-B7DF-4CC2-B9C6-7FECC2F12CF9}" type="pres">
      <dgm:prSet presAssocID="{C8674E31-F20A-4757-8696-F54DF6C52426}" presName="descendantText" presStyleLbl="alignAcc1" presStyleIdx="1" presStyleCnt="5">
        <dgm:presLayoutVars>
          <dgm:bulletEnabled val="1"/>
        </dgm:presLayoutVars>
      </dgm:prSet>
      <dgm:spPr/>
    </dgm:pt>
    <dgm:pt modelId="{79223D19-3931-45DB-B9BC-EC75003467A8}" type="pres">
      <dgm:prSet presAssocID="{B233BADD-59E0-48BE-A1B8-E25693916911}" presName="sp" presStyleCnt="0"/>
      <dgm:spPr/>
    </dgm:pt>
    <dgm:pt modelId="{E5E09B3C-5334-4ED9-9ECE-B461A7635DAA}" type="pres">
      <dgm:prSet presAssocID="{58B6E941-8B88-47BA-8994-D18946BC8214}" presName="composite" presStyleCnt="0"/>
      <dgm:spPr/>
    </dgm:pt>
    <dgm:pt modelId="{5A450642-DF68-4343-9BDF-859923AF1F88}" type="pres">
      <dgm:prSet presAssocID="{58B6E941-8B88-47BA-8994-D18946BC821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753D99B2-7BE9-4DD5-B2AF-239483EFD7E3}" type="pres">
      <dgm:prSet presAssocID="{58B6E941-8B88-47BA-8994-D18946BC8214}" presName="descendantText" presStyleLbl="alignAcc1" presStyleIdx="2" presStyleCnt="5">
        <dgm:presLayoutVars>
          <dgm:bulletEnabled val="1"/>
        </dgm:presLayoutVars>
      </dgm:prSet>
      <dgm:spPr/>
    </dgm:pt>
    <dgm:pt modelId="{8F62BCAA-E419-4A0A-9414-98DEA8110111}" type="pres">
      <dgm:prSet presAssocID="{5CC6EF32-772C-4EF4-A7B1-BE4A31D40790}" presName="sp" presStyleCnt="0"/>
      <dgm:spPr/>
    </dgm:pt>
    <dgm:pt modelId="{BF84A676-5CE8-4C71-93F0-03635D481145}" type="pres">
      <dgm:prSet presAssocID="{2A141DF0-5D5A-42B5-82B8-08104D8FE4A9}" presName="composite" presStyleCnt="0"/>
      <dgm:spPr/>
    </dgm:pt>
    <dgm:pt modelId="{D31E4BD2-86BE-4EB3-B5B4-6FA88EB2065F}" type="pres">
      <dgm:prSet presAssocID="{2A141DF0-5D5A-42B5-82B8-08104D8FE4A9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D5F231C-18A9-489C-BA0F-EDDA32B66544}" type="pres">
      <dgm:prSet presAssocID="{2A141DF0-5D5A-42B5-82B8-08104D8FE4A9}" presName="descendantText" presStyleLbl="alignAcc1" presStyleIdx="3" presStyleCnt="5">
        <dgm:presLayoutVars>
          <dgm:bulletEnabled val="1"/>
        </dgm:presLayoutVars>
      </dgm:prSet>
      <dgm:spPr/>
    </dgm:pt>
    <dgm:pt modelId="{496DD4FD-CC47-498F-9DEC-4ACB98FBA93C}" type="pres">
      <dgm:prSet presAssocID="{967E59CE-527A-4CA5-BDEA-77D7649890A8}" presName="sp" presStyleCnt="0"/>
      <dgm:spPr/>
    </dgm:pt>
    <dgm:pt modelId="{4D2FF81F-A5CE-4BF2-B8ED-1EAC74FC35CB}" type="pres">
      <dgm:prSet presAssocID="{B644B6A6-F76B-46EA-9851-0E7DAE7305F4}" presName="composite" presStyleCnt="0"/>
      <dgm:spPr/>
    </dgm:pt>
    <dgm:pt modelId="{BD7CFCD2-2B13-4C83-9DC9-14256DFBC8B8}" type="pres">
      <dgm:prSet presAssocID="{B644B6A6-F76B-46EA-9851-0E7DAE7305F4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19FFBE49-F538-444B-B15D-566A6815FAAC}" type="pres">
      <dgm:prSet presAssocID="{B644B6A6-F76B-46EA-9851-0E7DAE7305F4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37530303-2981-4A87-B77A-5CEC3C661BFD}" srcId="{C8674E31-F20A-4757-8696-F54DF6C52426}" destId="{328E9FB9-2164-446C-83A6-20D448C9308F}" srcOrd="0" destOrd="0" parTransId="{E96FFA8A-78D4-4373-BE55-A6962110BE50}" sibTransId="{68E0D2B7-525E-41B1-9872-07DE2A6AB276}"/>
    <dgm:cxn modelId="{9E081D1A-AB9F-44F3-8650-29BAA66DC5D3}" type="presOf" srcId="{EAF71424-2712-4F18-99E3-F5508BEA1F41}" destId="{C31E183D-B969-4AC4-8142-067ACC91D869}" srcOrd="0" destOrd="0" presId="urn:microsoft.com/office/officeart/2005/8/layout/chevron2"/>
    <dgm:cxn modelId="{32A71524-7E96-4973-AF8D-874F2353917A}" type="presOf" srcId="{58B6E941-8B88-47BA-8994-D18946BC8214}" destId="{5A450642-DF68-4343-9BDF-859923AF1F88}" srcOrd="0" destOrd="0" presId="urn:microsoft.com/office/officeart/2005/8/layout/chevron2"/>
    <dgm:cxn modelId="{D7D4393C-48FE-4E33-B7E2-08267D3B18D6}" type="presOf" srcId="{B644B6A6-F76B-46EA-9851-0E7DAE7305F4}" destId="{BD7CFCD2-2B13-4C83-9DC9-14256DFBC8B8}" srcOrd="0" destOrd="0" presId="urn:microsoft.com/office/officeart/2005/8/layout/chevron2"/>
    <dgm:cxn modelId="{5E45A83D-B7A3-4A98-A66B-246CCA905BD5}" type="presOf" srcId="{890EA768-8A14-418A-8743-86F6C95F1511}" destId="{19FFBE49-F538-444B-B15D-566A6815FAAC}" srcOrd="0" destOrd="0" presId="urn:microsoft.com/office/officeart/2005/8/layout/chevron2"/>
    <dgm:cxn modelId="{0900A45F-EE0D-4086-B008-BAD6BE4177F5}" type="presOf" srcId="{2A141DF0-5D5A-42B5-82B8-08104D8FE4A9}" destId="{D31E4BD2-86BE-4EB3-B5B4-6FA88EB2065F}" srcOrd="0" destOrd="0" presId="urn:microsoft.com/office/officeart/2005/8/layout/chevron2"/>
    <dgm:cxn modelId="{ED597D41-DEA9-44F1-BA68-D56A72E5A0E4}" type="presOf" srcId="{E23FA4F8-F840-4380-80C0-A2334DF3CBF6}" destId="{6B8D530E-86E5-4FBA-A63A-4B9729531BCC}" srcOrd="0" destOrd="0" presId="urn:microsoft.com/office/officeart/2005/8/layout/chevron2"/>
    <dgm:cxn modelId="{1CBCA662-1447-491E-8E24-0FD69117E737}" srcId="{1BE1BB3D-7AE1-4428-B271-E97E22B3F2A9}" destId="{EAF71424-2712-4F18-99E3-F5508BEA1F41}" srcOrd="0" destOrd="0" parTransId="{3E7D9671-C57C-4C85-AE28-F8EF30181832}" sibTransId="{0BB2866D-3462-49C0-82C5-A84B75E41003}"/>
    <dgm:cxn modelId="{A2CE4950-8A8E-4D93-83EF-A77197160ACE}" srcId="{EAF71424-2712-4F18-99E3-F5508BEA1F41}" destId="{E23FA4F8-F840-4380-80C0-A2334DF3CBF6}" srcOrd="0" destOrd="0" parTransId="{1A7F3183-5C17-4145-B314-B894FC6C85DA}" sibTransId="{EF161444-12D5-4151-843D-02031DC5A70D}"/>
    <dgm:cxn modelId="{208D547B-275B-488C-8978-21B76F0E53F1}" srcId="{B644B6A6-F76B-46EA-9851-0E7DAE7305F4}" destId="{890EA768-8A14-418A-8743-86F6C95F1511}" srcOrd="0" destOrd="0" parTransId="{BC8DF054-7C02-4C41-AED7-F4D523D0C171}" sibTransId="{D54359DF-5F48-45C1-BCA2-94F5F8432E57}"/>
    <dgm:cxn modelId="{A07CD887-6833-4F8B-AF93-FB0A03438C45}" type="presOf" srcId="{1BE1BB3D-7AE1-4428-B271-E97E22B3F2A9}" destId="{C1CEDF7F-8BBD-41D7-8F84-A5B03B125382}" srcOrd="0" destOrd="0" presId="urn:microsoft.com/office/officeart/2005/8/layout/chevron2"/>
    <dgm:cxn modelId="{133EA492-DDCB-4897-840F-F23706E311C9}" srcId="{1BE1BB3D-7AE1-4428-B271-E97E22B3F2A9}" destId="{58B6E941-8B88-47BA-8994-D18946BC8214}" srcOrd="2" destOrd="0" parTransId="{C59DF6BD-712E-4884-A0D0-3EF14E96BDFB}" sibTransId="{5CC6EF32-772C-4EF4-A7B1-BE4A31D40790}"/>
    <dgm:cxn modelId="{D7D40398-2538-45DB-9B01-74AA9DE9B7EF}" srcId="{58B6E941-8B88-47BA-8994-D18946BC8214}" destId="{1BC6E79E-430C-47A1-BAC3-4B9516FBE48C}" srcOrd="0" destOrd="0" parTransId="{9F979238-3470-4555-90F8-1486E45D20D2}" sibTransId="{A1C59B33-2880-48C1-8A85-A34FFF5D3C0D}"/>
    <dgm:cxn modelId="{62098CB0-6EE7-46DD-AFA1-0E24E329FDC3}" srcId="{1BE1BB3D-7AE1-4428-B271-E97E22B3F2A9}" destId="{2A141DF0-5D5A-42B5-82B8-08104D8FE4A9}" srcOrd="3" destOrd="0" parTransId="{9C8D5E67-498C-4E91-AB94-9E9D38ED46F6}" sibTransId="{967E59CE-527A-4CA5-BDEA-77D7649890A8}"/>
    <dgm:cxn modelId="{E8E120BB-D0D9-4746-BDBF-052917A9892E}" srcId="{1BE1BB3D-7AE1-4428-B271-E97E22B3F2A9}" destId="{B644B6A6-F76B-46EA-9851-0E7DAE7305F4}" srcOrd="4" destOrd="0" parTransId="{101CADB1-A729-4994-9B75-863072B073E0}" sibTransId="{FD364973-FC97-4092-9ED1-5BB98E6A4FC3}"/>
    <dgm:cxn modelId="{6E468FBC-FBFF-4289-AE70-9B444E0E4C2C}" type="presOf" srcId="{97523815-5C21-4C5D-8B92-0FC6594019E4}" destId="{AD5F231C-18A9-489C-BA0F-EDDA32B66544}" srcOrd="0" destOrd="0" presId="urn:microsoft.com/office/officeart/2005/8/layout/chevron2"/>
    <dgm:cxn modelId="{3D67C2BC-91A0-4F67-A9B3-8B5AF287C68D}" type="presOf" srcId="{1BC6E79E-430C-47A1-BAC3-4B9516FBE48C}" destId="{753D99B2-7BE9-4DD5-B2AF-239483EFD7E3}" srcOrd="0" destOrd="0" presId="urn:microsoft.com/office/officeart/2005/8/layout/chevron2"/>
    <dgm:cxn modelId="{8A264FC7-8931-437B-BCB4-57E5C1C16D5D}" srcId="{1BE1BB3D-7AE1-4428-B271-E97E22B3F2A9}" destId="{C8674E31-F20A-4757-8696-F54DF6C52426}" srcOrd="1" destOrd="0" parTransId="{7A84AD95-B214-462C-A84B-A86D5ACED235}" sibTransId="{B233BADD-59E0-48BE-A1B8-E25693916911}"/>
    <dgm:cxn modelId="{A9DED9D9-5A35-46A7-862D-2F90583148E8}" type="presOf" srcId="{328E9FB9-2164-446C-83A6-20D448C9308F}" destId="{C255BA76-B7DF-4CC2-B9C6-7FECC2F12CF9}" srcOrd="0" destOrd="0" presId="urn:microsoft.com/office/officeart/2005/8/layout/chevron2"/>
    <dgm:cxn modelId="{C6C68BF5-4D9C-44E3-8177-23E0927009D8}" srcId="{2A141DF0-5D5A-42B5-82B8-08104D8FE4A9}" destId="{97523815-5C21-4C5D-8B92-0FC6594019E4}" srcOrd="0" destOrd="0" parTransId="{81FD8BBC-5E08-4F85-9925-81162AD13816}" sibTransId="{1DE93BF7-C091-4571-A64E-4EFE2C91DF6F}"/>
    <dgm:cxn modelId="{BBCED7F8-162A-45A1-9023-63F2EA8E61A3}" type="presOf" srcId="{C8674E31-F20A-4757-8696-F54DF6C52426}" destId="{CC063915-A80B-48EE-885D-754BA963773F}" srcOrd="0" destOrd="0" presId="urn:microsoft.com/office/officeart/2005/8/layout/chevron2"/>
    <dgm:cxn modelId="{EE004AEA-E260-430F-8A28-38600B709922}" type="presParOf" srcId="{C1CEDF7F-8BBD-41D7-8F84-A5B03B125382}" destId="{0ABB5C08-37C3-458E-A8FB-C52D7D7DB904}" srcOrd="0" destOrd="0" presId="urn:microsoft.com/office/officeart/2005/8/layout/chevron2"/>
    <dgm:cxn modelId="{63178AE3-DE70-4464-9419-58BDE008EAF9}" type="presParOf" srcId="{0ABB5C08-37C3-458E-A8FB-C52D7D7DB904}" destId="{C31E183D-B969-4AC4-8142-067ACC91D869}" srcOrd="0" destOrd="0" presId="urn:microsoft.com/office/officeart/2005/8/layout/chevron2"/>
    <dgm:cxn modelId="{1BB7CEB5-1F4F-412B-ADF0-9869FADFEFDE}" type="presParOf" srcId="{0ABB5C08-37C3-458E-A8FB-C52D7D7DB904}" destId="{6B8D530E-86E5-4FBA-A63A-4B9729531BCC}" srcOrd="1" destOrd="0" presId="urn:microsoft.com/office/officeart/2005/8/layout/chevron2"/>
    <dgm:cxn modelId="{4F4463A8-E9A6-42DC-AFDC-14EA55CCF5F2}" type="presParOf" srcId="{C1CEDF7F-8BBD-41D7-8F84-A5B03B125382}" destId="{F80CD7A4-AE7E-4325-AA67-50AB81BD872B}" srcOrd="1" destOrd="0" presId="urn:microsoft.com/office/officeart/2005/8/layout/chevron2"/>
    <dgm:cxn modelId="{10D64283-AA66-4787-B0AF-02A2C72981F0}" type="presParOf" srcId="{C1CEDF7F-8BBD-41D7-8F84-A5B03B125382}" destId="{5C98FD41-D322-4A8B-8F7E-2D5DFE36E3AA}" srcOrd="2" destOrd="0" presId="urn:microsoft.com/office/officeart/2005/8/layout/chevron2"/>
    <dgm:cxn modelId="{FE86D3D2-2385-4E56-ACC3-36E6DC4692C0}" type="presParOf" srcId="{5C98FD41-D322-4A8B-8F7E-2D5DFE36E3AA}" destId="{CC063915-A80B-48EE-885D-754BA963773F}" srcOrd="0" destOrd="0" presId="urn:microsoft.com/office/officeart/2005/8/layout/chevron2"/>
    <dgm:cxn modelId="{666D96D7-6B3F-4D30-B07B-F86C015D50D1}" type="presParOf" srcId="{5C98FD41-D322-4A8B-8F7E-2D5DFE36E3AA}" destId="{C255BA76-B7DF-4CC2-B9C6-7FECC2F12CF9}" srcOrd="1" destOrd="0" presId="urn:microsoft.com/office/officeart/2005/8/layout/chevron2"/>
    <dgm:cxn modelId="{6C5CBEA1-40FD-499E-9356-1EF4D5304A4F}" type="presParOf" srcId="{C1CEDF7F-8BBD-41D7-8F84-A5B03B125382}" destId="{79223D19-3931-45DB-B9BC-EC75003467A8}" srcOrd="3" destOrd="0" presId="urn:microsoft.com/office/officeart/2005/8/layout/chevron2"/>
    <dgm:cxn modelId="{9C73D1F3-338C-493A-B2B2-2E3006BFBCE4}" type="presParOf" srcId="{C1CEDF7F-8BBD-41D7-8F84-A5B03B125382}" destId="{E5E09B3C-5334-4ED9-9ECE-B461A7635DAA}" srcOrd="4" destOrd="0" presId="urn:microsoft.com/office/officeart/2005/8/layout/chevron2"/>
    <dgm:cxn modelId="{FB959AD7-96B3-4372-9035-6909B5138186}" type="presParOf" srcId="{E5E09B3C-5334-4ED9-9ECE-B461A7635DAA}" destId="{5A450642-DF68-4343-9BDF-859923AF1F88}" srcOrd="0" destOrd="0" presId="urn:microsoft.com/office/officeart/2005/8/layout/chevron2"/>
    <dgm:cxn modelId="{2950107C-D6E3-4235-8635-9EE14B1970CB}" type="presParOf" srcId="{E5E09B3C-5334-4ED9-9ECE-B461A7635DAA}" destId="{753D99B2-7BE9-4DD5-B2AF-239483EFD7E3}" srcOrd="1" destOrd="0" presId="urn:microsoft.com/office/officeart/2005/8/layout/chevron2"/>
    <dgm:cxn modelId="{450460A6-9B18-4AFD-BAB5-A7B3AB0DC012}" type="presParOf" srcId="{C1CEDF7F-8BBD-41D7-8F84-A5B03B125382}" destId="{8F62BCAA-E419-4A0A-9414-98DEA8110111}" srcOrd="5" destOrd="0" presId="urn:microsoft.com/office/officeart/2005/8/layout/chevron2"/>
    <dgm:cxn modelId="{6B44D68D-F188-456A-8387-B541A8D6A040}" type="presParOf" srcId="{C1CEDF7F-8BBD-41D7-8F84-A5B03B125382}" destId="{BF84A676-5CE8-4C71-93F0-03635D481145}" srcOrd="6" destOrd="0" presId="urn:microsoft.com/office/officeart/2005/8/layout/chevron2"/>
    <dgm:cxn modelId="{8C9B4FA1-3638-4CD4-BA68-4A382BECA15E}" type="presParOf" srcId="{BF84A676-5CE8-4C71-93F0-03635D481145}" destId="{D31E4BD2-86BE-4EB3-B5B4-6FA88EB2065F}" srcOrd="0" destOrd="0" presId="urn:microsoft.com/office/officeart/2005/8/layout/chevron2"/>
    <dgm:cxn modelId="{863EF0E5-F199-43C4-82AB-A38F26A86295}" type="presParOf" srcId="{BF84A676-5CE8-4C71-93F0-03635D481145}" destId="{AD5F231C-18A9-489C-BA0F-EDDA32B66544}" srcOrd="1" destOrd="0" presId="urn:microsoft.com/office/officeart/2005/8/layout/chevron2"/>
    <dgm:cxn modelId="{40EF388B-3F5F-4E64-A153-DF838A896323}" type="presParOf" srcId="{C1CEDF7F-8BBD-41D7-8F84-A5B03B125382}" destId="{496DD4FD-CC47-498F-9DEC-4ACB98FBA93C}" srcOrd="7" destOrd="0" presId="urn:microsoft.com/office/officeart/2005/8/layout/chevron2"/>
    <dgm:cxn modelId="{39FDEBFA-4A63-42ED-AEDC-A2F001ECD7F9}" type="presParOf" srcId="{C1CEDF7F-8BBD-41D7-8F84-A5B03B125382}" destId="{4D2FF81F-A5CE-4BF2-B8ED-1EAC74FC35CB}" srcOrd="8" destOrd="0" presId="urn:microsoft.com/office/officeart/2005/8/layout/chevron2"/>
    <dgm:cxn modelId="{3857B291-F7B6-4508-BC66-C48C51670AFB}" type="presParOf" srcId="{4D2FF81F-A5CE-4BF2-B8ED-1EAC74FC35CB}" destId="{BD7CFCD2-2B13-4C83-9DC9-14256DFBC8B8}" srcOrd="0" destOrd="0" presId="urn:microsoft.com/office/officeart/2005/8/layout/chevron2"/>
    <dgm:cxn modelId="{C3B367BE-50CF-485B-B838-09063A20C496}" type="presParOf" srcId="{4D2FF81F-A5CE-4BF2-B8ED-1EAC74FC35CB}" destId="{19FFBE49-F538-444B-B15D-566A6815FA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E1BB3D-7AE1-4428-B271-E97E22B3F2A9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AF71424-2712-4F18-99E3-F5508BEA1F41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1949</a:t>
          </a:r>
        </a:p>
      </dgm:t>
    </dgm:pt>
    <dgm:pt modelId="{3E7D9671-C57C-4C85-AE28-F8EF30181832}" type="parTrans" cxnId="{1CBCA662-1447-491E-8E24-0FD69117E737}">
      <dgm:prSet/>
      <dgm:spPr/>
      <dgm:t>
        <a:bodyPr/>
        <a:lstStyle/>
        <a:p>
          <a:endParaRPr lang="tr-TR"/>
        </a:p>
      </dgm:t>
    </dgm:pt>
    <dgm:pt modelId="{0BB2866D-3462-49C0-82C5-A84B75E41003}" type="sibTrans" cxnId="{1CBCA662-1447-491E-8E24-0FD69117E737}">
      <dgm:prSet/>
      <dgm:spPr/>
      <dgm:t>
        <a:bodyPr/>
        <a:lstStyle/>
        <a:p>
          <a:endParaRPr lang="tr-TR"/>
        </a:p>
      </dgm:t>
    </dgm:pt>
    <dgm:pt modelId="{E23FA4F8-F840-4380-80C0-A2334DF3CBF6}">
      <dgm:prSet phldrT="[Metin]"/>
      <dgm:spPr/>
      <dgm:t>
        <a:bodyPr/>
        <a:lstStyle/>
        <a:p>
          <a:r>
            <a:rPr lang="tr-TR" dirty="0"/>
            <a:t>Marshall Yardımı ile tarım makinelerinin sayısı artmış, traktör sayısı 11.729 adet olmuştur.</a:t>
          </a:r>
        </a:p>
      </dgm:t>
    </dgm:pt>
    <dgm:pt modelId="{1A7F3183-5C17-4145-B314-B894FC6C85DA}" type="parTrans" cxnId="{A2CE4950-8A8E-4D93-83EF-A77197160ACE}">
      <dgm:prSet/>
      <dgm:spPr/>
      <dgm:t>
        <a:bodyPr/>
        <a:lstStyle/>
        <a:p>
          <a:endParaRPr lang="tr-TR"/>
        </a:p>
      </dgm:t>
    </dgm:pt>
    <dgm:pt modelId="{EF161444-12D5-4151-843D-02031DC5A70D}" type="sibTrans" cxnId="{A2CE4950-8A8E-4D93-83EF-A77197160ACE}">
      <dgm:prSet/>
      <dgm:spPr/>
      <dgm:t>
        <a:bodyPr/>
        <a:lstStyle/>
        <a:p>
          <a:endParaRPr lang="tr-TR"/>
        </a:p>
      </dgm:t>
    </dgm:pt>
    <dgm:pt modelId="{C8674E31-F20A-4757-8696-F54DF6C52426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1954</a:t>
          </a:r>
        </a:p>
      </dgm:t>
    </dgm:pt>
    <dgm:pt modelId="{7A84AD95-B214-462C-A84B-A86D5ACED235}" type="parTrans" cxnId="{8A264FC7-8931-437B-BCB4-57E5C1C16D5D}">
      <dgm:prSet/>
      <dgm:spPr/>
      <dgm:t>
        <a:bodyPr/>
        <a:lstStyle/>
        <a:p>
          <a:endParaRPr lang="tr-TR"/>
        </a:p>
      </dgm:t>
    </dgm:pt>
    <dgm:pt modelId="{B233BADD-59E0-48BE-A1B8-E25693916911}" type="sibTrans" cxnId="{8A264FC7-8931-437B-BCB4-57E5C1C16D5D}">
      <dgm:prSet/>
      <dgm:spPr/>
      <dgm:t>
        <a:bodyPr/>
        <a:lstStyle/>
        <a:p>
          <a:endParaRPr lang="tr-TR"/>
        </a:p>
      </dgm:t>
    </dgm:pt>
    <dgm:pt modelId="{328E9FB9-2164-446C-83A6-20D448C9308F}">
      <dgm:prSet phldrT="[Metin]"/>
      <dgm:spPr/>
      <dgm:t>
        <a:bodyPr/>
        <a:lstStyle/>
        <a:p>
          <a:r>
            <a:rPr lang="tr-TR" dirty="0"/>
            <a:t>Etimesgut Uçak Motoru Fabrikasında Türk Traktör Fabrikası kurulmuştur.</a:t>
          </a:r>
        </a:p>
      </dgm:t>
    </dgm:pt>
    <dgm:pt modelId="{E96FFA8A-78D4-4373-BE55-A6962110BE50}" type="parTrans" cxnId="{37530303-2981-4A87-B77A-5CEC3C661BFD}">
      <dgm:prSet/>
      <dgm:spPr/>
      <dgm:t>
        <a:bodyPr/>
        <a:lstStyle/>
        <a:p>
          <a:endParaRPr lang="tr-TR"/>
        </a:p>
      </dgm:t>
    </dgm:pt>
    <dgm:pt modelId="{68E0D2B7-525E-41B1-9872-07DE2A6AB276}" type="sibTrans" cxnId="{37530303-2981-4A87-B77A-5CEC3C661BFD}">
      <dgm:prSet/>
      <dgm:spPr/>
      <dgm:t>
        <a:bodyPr/>
        <a:lstStyle/>
        <a:p>
          <a:endParaRPr lang="tr-TR"/>
        </a:p>
      </dgm:t>
    </dgm:pt>
    <dgm:pt modelId="{58B6E941-8B88-47BA-8994-D18946BC8214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1960</a:t>
          </a:r>
        </a:p>
      </dgm:t>
    </dgm:pt>
    <dgm:pt modelId="{C59DF6BD-712E-4884-A0D0-3EF14E96BDFB}" type="parTrans" cxnId="{133EA492-DDCB-4897-840F-F23706E311C9}">
      <dgm:prSet/>
      <dgm:spPr/>
      <dgm:t>
        <a:bodyPr/>
        <a:lstStyle/>
        <a:p>
          <a:endParaRPr lang="tr-TR"/>
        </a:p>
      </dgm:t>
    </dgm:pt>
    <dgm:pt modelId="{5CC6EF32-772C-4EF4-A7B1-BE4A31D40790}" type="sibTrans" cxnId="{133EA492-DDCB-4897-840F-F23706E311C9}">
      <dgm:prSet/>
      <dgm:spPr/>
      <dgm:t>
        <a:bodyPr/>
        <a:lstStyle/>
        <a:p>
          <a:endParaRPr lang="tr-TR"/>
        </a:p>
      </dgm:t>
    </dgm:pt>
    <dgm:pt modelId="{1BC6E79E-430C-47A1-BAC3-4B9516FBE48C}">
      <dgm:prSet phldrT="[Metin]"/>
      <dgm:spPr/>
      <dgm:t>
        <a:bodyPr/>
        <a:lstStyle/>
        <a:p>
          <a:r>
            <a:rPr lang="tr-TR" dirty="0"/>
            <a:t>Yeni traktör fabrikaları kurulmuş, ancak traktör üretimi ve yerli katkı oranı beklenen seviyede olmamıştır.</a:t>
          </a:r>
        </a:p>
      </dgm:t>
    </dgm:pt>
    <dgm:pt modelId="{9F979238-3470-4555-90F8-1486E45D20D2}" type="parTrans" cxnId="{D7D40398-2538-45DB-9B01-74AA9DE9B7EF}">
      <dgm:prSet/>
      <dgm:spPr/>
      <dgm:t>
        <a:bodyPr/>
        <a:lstStyle/>
        <a:p>
          <a:endParaRPr lang="tr-TR"/>
        </a:p>
      </dgm:t>
    </dgm:pt>
    <dgm:pt modelId="{A1C59B33-2880-48C1-8A85-A34FFF5D3C0D}" type="sibTrans" cxnId="{D7D40398-2538-45DB-9B01-74AA9DE9B7EF}">
      <dgm:prSet/>
      <dgm:spPr/>
      <dgm:t>
        <a:bodyPr/>
        <a:lstStyle/>
        <a:p>
          <a:endParaRPr lang="tr-TR"/>
        </a:p>
      </dgm:t>
    </dgm:pt>
    <dgm:pt modelId="{2A141DF0-5D5A-42B5-82B8-08104D8FE4A9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1979</a:t>
          </a:r>
        </a:p>
      </dgm:t>
    </dgm:pt>
    <dgm:pt modelId="{9C8D5E67-498C-4E91-AB94-9E9D38ED46F6}" type="parTrans" cxnId="{62098CB0-6EE7-46DD-AFA1-0E24E329FDC3}">
      <dgm:prSet/>
      <dgm:spPr/>
      <dgm:t>
        <a:bodyPr/>
        <a:lstStyle/>
        <a:p>
          <a:endParaRPr lang="tr-TR"/>
        </a:p>
      </dgm:t>
    </dgm:pt>
    <dgm:pt modelId="{967E59CE-527A-4CA5-BDEA-77D7649890A8}" type="sibTrans" cxnId="{62098CB0-6EE7-46DD-AFA1-0E24E329FDC3}">
      <dgm:prSet/>
      <dgm:spPr/>
      <dgm:t>
        <a:bodyPr/>
        <a:lstStyle/>
        <a:p>
          <a:endParaRPr lang="tr-TR"/>
        </a:p>
      </dgm:t>
    </dgm:pt>
    <dgm:pt modelId="{97523815-5C21-4C5D-8B92-0FC6594019E4}">
      <dgm:prSet phldrT="[Metin]"/>
      <dgm:spPr/>
      <dgm:t>
        <a:bodyPr/>
        <a:lstStyle/>
        <a:p>
          <a:r>
            <a:rPr lang="tr-TR" dirty="0"/>
            <a:t>İlk traktör ithalatı gerçekleşmiştir.</a:t>
          </a:r>
        </a:p>
      </dgm:t>
    </dgm:pt>
    <dgm:pt modelId="{81FD8BBC-5E08-4F85-9925-81162AD13816}" type="parTrans" cxnId="{C6C68BF5-4D9C-44E3-8177-23E0927009D8}">
      <dgm:prSet/>
      <dgm:spPr/>
      <dgm:t>
        <a:bodyPr/>
        <a:lstStyle/>
        <a:p>
          <a:endParaRPr lang="tr-TR"/>
        </a:p>
      </dgm:t>
    </dgm:pt>
    <dgm:pt modelId="{1DE93BF7-C091-4571-A64E-4EFE2C91DF6F}" type="sibTrans" cxnId="{C6C68BF5-4D9C-44E3-8177-23E0927009D8}">
      <dgm:prSet/>
      <dgm:spPr/>
      <dgm:t>
        <a:bodyPr/>
        <a:lstStyle/>
        <a:p>
          <a:endParaRPr lang="tr-TR"/>
        </a:p>
      </dgm:t>
    </dgm:pt>
    <dgm:pt modelId="{B644B6A6-F76B-46EA-9851-0E7DAE7305F4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2000</a:t>
          </a:r>
        </a:p>
      </dgm:t>
    </dgm:pt>
    <dgm:pt modelId="{101CADB1-A729-4994-9B75-863072B073E0}" type="parTrans" cxnId="{E8E120BB-D0D9-4746-BDBF-052917A9892E}">
      <dgm:prSet/>
      <dgm:spPr/>
      <dgm:t>
        <a:bodyPr/>
        <a:lstStyle/>
        <a:p>
          <a:endParaRPr lang="tr-TR"/>
        </a:p>
      </dgm:t>
    </dgm:pt>
    <dgm:pt modelId="{FD364973-FC97-4092-9ED1-5BB98E6A4FC3}" type="sibTrans" cxnId="{E8E120BB-D0D9-4746-BDBF-052917A9892E}">
      <dgm:prSet/>
      <dgm:spPr/>
      <dgm:t>
        <a:bodyPr/>
        <a:lstStyle/>
        <a:p>
          <a:endParaRPr lang="tr-TR"/>
        </a:p>
      </dgm:t>
    </dgm:pt>
    <dgm:pt modelId="{890EA768-8A14-418A-8743-86F6C95F1511}">
      <dgm:prSet phldrT="[Metin]"/>
      <dgm:spPr/>
      <dgm:t>
        <a:bodyPr/>
        <a:lstStyle/>
        <a:p>
          <a:r>
            <a:rPr lang="tr-TR" dirty="0"/>
            <a:t>Traktör sayısı 1.000.000 adete ulaşmıştır. </a:t>
          </a:r>
        </a:p>
      </dgm:t>
    </dgm:pt>
    <dgm:pt modelId="{BC8DF054-7C02-4C41-AED7-F4D523D0C171}" type="parTrans" cxnId="{208D547B-275B-488C-8978-21B76F0E53F1}">
      <dgm:prSet/>
      <dgm:spPr/>
      <dgm:t>
        <a:bodyPr/>
        <a:lstStyle/>
        <a:p>
          <a:endParaRPr lang="tr-TR"/>
        </a:p>
      </dgm:t>
    </dgm:pt>
    <dgm:pt modelId="{D54359DF-5F48-45C1-BCA2-94F5F8432E57}" type="sibTrans" cxnId="{208D547B-275B-488C-8978-21B76F0E53F1}">
      <dgm:prSet/>
      <dgm:spPr/>
      <dgm:t>
        <a:bodyPr/>
        <a:lstStyle/>
        <a:p>
          <a:endParaRPr lang="tr-TR"/>
        </a:p>
      </dgm:t>
    </dgm:pt>
    <dgm:pt modelId="{C1CEDF7F-8BBD-41D7-8F84-A5B03B125382}" type="pres">
      <dgm:prSet presAssocID="{1BE1BB3D-7AE1-4428-B271-E97E22B3F2A9}" presName="linearFlow" presStyleCnt="0">
        <dgm:presLayoutVars>
          <dgm:dir/>
          <dgm:animLvl val="lvl"/>
          <dgm:resizeHandles val="exact"/>
        </dgm:presLayoutVars>
      </dgm:prSet>
      <dgm:spPr/>
    </dgm:pt>
    <dgm:pt modelId="{0ABB5C08-37C3-458E-A8FB-C52D7D7DB904}" type="pres">
      <dgm:prSet presAssocID="{EAF71424-2712-4F18-99E3-F5508BEA1F41}" presName="composite" presStyleCnt="0"/>
      <dgm:spPr/>
    </dgm:pt>
    <dgm:pt modelId="{C31E183D-B969-4AC4-8142-067ACC91D869}" type="pres">
      <dgm:prSet presAssocID="{EAF71424-2712-4F18-99E3-F5508BEA1F41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6B8D530E-86E5-4FBA-A63A-4B9729531BCC}" type="pres">
      <dgm:prSet presAssocID="{EAF71424-2712-4F18-99E3-F5508BEA1F41}" presName="descendantText" presStyleLbl="alignAcc1" presStyleIdx="0" presStyleCnt="5">
        <dgm:presLayoutVars>
          <dgm:bulletEnabled val="1"/>
        </dgm:presLayoutVars>
      </dgm:prSet>
      <dgm:spPr/>
    </dgm:pt>
    <dgm:pt modelId="{F80CD7A4-AE7E-4325-AA67-50AB81BD872B}" type="pres">
      <dgm:prSet presAssocID="{0BB2866D-3462-49C0-82C5-A84B75E41003}" presName="sp" presStyleCnt="0"/>
      <dgm:spPr/>
    </dgm:pt>
    <dgm:pt modelId="{5C98FD41-D322-4A8B-8F7E-2D5DFE36E3AA}" type="pres">
      <dgm:prSet presAssocID="{C8674E31-F20A-4757-8696-F54DF6C52426}" presName="composite" presStyleCnt="0"/>
      <dgm:spPr/>
    </dgm:pt>
    <dgm:pt modelId="{CC063915-A80B-48EE-885D-754BA963773F}" type="pres">
      <dgm:prSet presAssocID="{C8674E31-F20A-4757-8696-F54DF6C52426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255BA76-B7DF-4CC2-B9C6-7FECC2F12CF9}" type="pres">
      <dgm:prSet presAssocID="{C8674E31-F20A-4757-8696-F54DF6C52426}" presName="descendantText" presStyleLbl="alignAcc1" presStyleIdx="1" presStyleCnt="5">
        <dgm:presLayoutVars>
          <dgm:bulletEnabled val="1"/>
        </dgm:presLayoutVars>
      </dgm:prSet>
      <dgm:spPr/>
    </dgm:pt>
    <dgm:pt modelId="{79223D19-3931-45DB-B9BC-EC75003467A8}" type="pres">
      <dgm:prSet presAssocID="{B233BADD-59E0-48BE-A1B8-E25693916911}" presName="sp" presStyleCnt="0"/>
      <dgm:spPr/>
    </dgm:pt>
    <dgm:pt modelId="{E5E09B3C-5334-4ED9-9ECE-B461A7635DAA}" type="pres">
      <dgm:prSet presAssocID="{58B6E941-8B88-47BA-8994-D18946BC8214}" presName="composite" presStyleCnt="0"/>
      <dgm:spPr/>
    </dgm:pt>
    <dgm:pt modelId="{5A450642-DF68-4343-9BDF-859923AF1F88}" type="pres">
      <dgm:prSet presAssocID="{58B6E941-8B88-47BA-8994-D18946BC821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753D99B2-7BE9-4DD5-B2AF-239483EFD7E3}" type="pres">
      <dgm:prSet presAssocID="{58B6E941-8B88-47BA-8994-D18946BC8214}" presName="descendantText" presStyleLbl="alignAcc1" presStyleIdx="2" presStyleCnt="5">
        <dgm:presLayoutVars>
          <dgm:bulletEnabled val="1"/>
        </dgm:presLayoutVars>
      </dgm:prSet>
      <dgm:spPr/>
    </dgm:pt>
    <dgm:pt modelId="{8F62BCAA-E419-4A0A-9414-98DEA8110111}" type="pres">
      <dgm:prSet presAssocID="{5CC6EF32-772C-4EF4-A7B1-BE4A31D40790}" presName="sp" presStyleCnt="0"/>
      <dgm:spPr/>
    </dgm:pt>
    <dgm:pt modelId="{BF84A676-5CE8-4C71-93F0-03635D481145}" type="pres">
      <dgm:prSet presAssocID="{2A141DF0-5D5A-42B5-82B8-08104D8FE4A9}" presName="composite" presStyleCnt="0"/>
      <dgm:spPr/>
    </dgm:pt>
    <dgm:pt modelId="{D31E4BD2-86BE-4EB3-B5B4-6FA88EB2065F}" type="pres">
      <dgm:prSet presAssocID="{2A141DF0-5D5A-42B5-82B8-08104D8FE4A9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D5F231C-18A9-489C-BA0F-EDDA32B66544}" type="pres">
      <dgm:prSet presAssocID="{2A141DF0-5D5A-42B5-82B8-08104D8FE4A9}" presName="descendantText" presStyleLbl="alignAcc1" presStyleIdx="3" presStyleCnt="5">
        <dgm:presLayoutVars>
          <dgm:bulletEnabled val="1"/>
        </dgm:presLayoutVars>
      </dgm:prSet>
      <dgm:spPr/>
    </dgm:pt>
    <dgm:pt modelId="{496DD4FD-CC47-498F-9DEC-4ACB98FBA93C}" type="pres">
      <dgm:prSet presAssocID="{967E59CE-527A-4CA5-BDEA-77D7649890A8}" presName="sp" presStyleCnt="0"/>
      <dgm:spPr/>
    </dgm:pt>
    <dgm:pt modelId="{4D2FF81F-A5CE-4BF2-B8ED-1EAC74FC35CB}" type="pres">
      <dgm:prSet presAssocID="{B644B6A6-F76B-46EA-9851-0E7DAE7305F4}" presName="composite" presStyleCnt="0"/>
      <dgm:spPr/>
    </dgm:pt>
    <dgm:pt modelId="{BD7CFCD2-2B13-4C83-9DC9-14256DFBC8B8}" type="pres">
      <dgm:prSet presAssocID="{B644B6A6-F76B-46EA-9851-0E7DAE7305F4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19FFBE49-F538-444B-B15D-566A6815FAAC}" type="pres">
      <dgm:prSet presAssocID="{B644B6A6-F76B-46EA-9851-0E7DAE7305F4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37530303-2981-4A87-B77A-5CEC3C661BFD}" srcId="{C8674E31-F20A-4757-8696-F54DF6C52426}" destId="{328E9FB9-2164-446C-83A6-20D448C9308F}" srcOrd="0" destOrd="0" parTransId="{E96FFA8A-78D4-4373-BE55-A6962110BE50}" sibTransId="{68E0D2B7-525E-41B1-9872-07DE2A6AB276}"/>
    <dgm:cxn modelId="{9E081D1A-AB9F-44F3-8650-29BAA66DC5D3}" type="presOf" srcId="{EAF71424-2712-4F18-99E3-F5508BEA1F41}" destId="{C31E183D-B969-4AC4-8142-067ACC91D869}" srcOrd="0" destOrd="0" presId="urn:microsoft.com/office/officeart/2005/8/layout/chevron2"/>
    <dgm:cxn modelId="{32A71524-7E96-4973-AF8D-874F2353917A}" type="presOf" srcId="{58B6E941-8B88-47BA-8994-D18946BC8214}" destId="{5A450642-DF68-4343-9BDF-859923AF1F88}" srcOrd="0" destOrd="0" presId="urn:microsoft.com/office/officeart/2005/8/layout/chevron2"/>
    <dgm:cxn modelId="{D7D4393C-48FE-4E33-B7E2-08267D3B18D6}" type="presOf" srcId="{B644B6A6-F76B-46EA-9851-0E7DAE7305F4}" destId="{BD7CFCD2-2B13-4C83-9DC9-14256DFBC8B8}" srcOrd="0" destOrd="0" presId="urn:microsoft.com/office/officeart/2005/8/layout/chevron2"/>
    <dgm:cxn modelId="{5E45A83D-B7A3-4A98-A66B-246CCA905BD5}" type="presOf" srcId="{890EA768-8A14-418A-8743-86F6C95F1511}" destId="{19FFBE49-F538-444B-B15D-566A6815FAAC}" srcOrd="0" destOrd="0" presId="urn:microsoft.com/office/officeart/2005/8/layout/chevron2"/>
    <dgm:cxn modelId="{0900A45F-EE0D-4086-B008-BAD6BE4177F5}" type="presOf" srcId="{2A141DF0-5D5A-42B5-82B8-08104D8FE4A9}" destId="{D31E4BD2-86BE-4EB3-B5B4-6FA88EB2065F}" srcOrd="0" destOrd="0" presId="urn:microsoft.com/office/officeart/2005/8/layout/chevron2"/>
    <dgm:cxn modelId="{ED597D41-DEA9-44F1-BA68-D56A72E5A0E4}" type="presOf" srcId="{E23FA4F8-F840-4380-80C0-A2334DF3CBF6}" destId="{6B8D530E-86E5-4FBA-A63A-4B9729531BCC}" srcOrd="0" destOrd="0" presId="urn:microsoft.com/office/officeart/2005/8/layout/chevron2"/>
    <dgm:cxn modelId="{1CBCA662-1447-491E-8E24-0FD69117E737}" srcId="{1BE1BB3D-7AE1-4428-B271-E97E22B3F2A9}" destId="{EAF71424-2712-4F18-99E3-F5508BEA1F41}" srcOrd="0" destOrd="0" parTransId="{3E7D9671-C57C-4C85-AE28-F8EF30181832}" sibTransId="{0BB2866D-3462-49C0-82C5-A84B75E41003}"/>
    <dgm:cxn modelId="{A2CE4950-8A8E-4D93-83EF-A77197160ACE}" srcId="{EAF71424-2712-4F18-99E3-F5508BEA1F41}" destId="{E23FA4F8-F840-4380-80C0-A2334DF3CBF6}" srcOrd="0" destOrd="0" parTransId="{1A7F3183-5C17-4145-B314-B894FC6C85DA}" sibTransId="{EF161444-12D5-4151-843D-02031DC5A70D}"/>
    <dgm:cxn modelId="{208D547B-275B-488C-8978-21B76F0E53F1}" srcId="{B644B6A6-F76B-46EA-9851-0E7DAE7305F4}" destId="{890EA768-8A14-418A-8743-86F6C95F1511}" srcOrd="0" destOrd="0" parTransId="{BC8DF054-7C02-4C41-AED7-F4D523D0C171}" sibTransId="{D54359DF-5F48-45C1-BCA2-94F5F8432E57}"/>
    <dgm:cxn modelId="{A07CD887-6833-4F8B-AF93-FB0A03438C45}" type="presOf" srcId="{1BE1BB3D-7AE1-4428-B271-E97E22B3F2A9}" destId="{C1CEDF7F-8BBD-41D7-8F84-A5B03B125382}" srcOrd="0" destOrd="0" presId="urn:microsoft.com/office/officeart/2005/8/layout/chevron2"/>
    <dgm:cxn modelId="{133EA492-DDCB-4897-840F-F23706E311C9}" srcId="{1BE1BB3D-7AE1-4428-B271-E97E22B3F2A9}" destId="{58B6E941-8B88-47BA-8994-D18946BC8214}" srcOrd="2" destOrd="0" parTransId="{C59DF6BD-712E-4884-A0D0-3EF14E96BDFB}" sibTransId="{5CC6EF32-772C-4EF4-A7B1-BE4A31D40790}"/>
    <dgm:cxn modelId="{D7D40398-2538-45DB-9B01-74AA9DE9B7EF}" srcId="{58B6E941-8B88-47BA-8994-D18946BC8214}" destId="{1BC6E79E-430C-47A1-BAC3-4B9516FBE48C}" srcOrd="0" destOrd="0" parTransId="{9F979238-3470-4555-90F8-1486E45D20D2}" sibTransId="{A1C59B33-2880-48C1-8A85-A34FFF5D3C0D}"/>
    <dgm:cxn modelId="{62098CB0-6EE7-46DD-AFA1-0E24E329FDC3}" srcId="{1BE1BB3D-7AE1-4428-B271-E97E22B3F2A9}" destId="{2A141DF0-5D5A-42B5-82B8-08104D8FE4A9}" srcOrd="3" destOrd="0" parTransId="{9C8D5E67-498C-4E91-AB94-9E9D38ED46F6}" sibTransId="{967E59CE-527A-4CA5-BDEA-77D7649890A8}"/>
    <dgm:cxn modelId="{E8E120BB-D0D9-4746-BDBF-052917A9892E}" srcId="{1BE1BB3D-7AE1-4428-B271-E97E22B3F2A9}" destId="{B644B6A6-F76B-46EA-9851-0E7DAE7305F4}" srcOrd="4" destOrd="0" parTransId="{101CADB1-A729-4994-9B75-863072B073E0}" sibTransId="{FD364973-FC97-4092-9ED1-5BB98E6A4FC3}"/>
    <dgm:cxn modelId="{6E468FBC-FBFF-4289-AE70-9B444E0E4C2C}" type="presOf" srcId="{97523815-5C21-4C5D-8B92-0FC6594019E4}" destId="{AD5F231C-18A9-489C-BA0F-EDDA32B66544}" srcOrd="0" destOrd="0" presId="urn:microsoft.com/office/officeart/2005/8/layout/chevron2"/>
    <dgm:cxn modelId="{3D67C2BC-91A0-4F67-A9B3-8B5AF287C68D}" type="presOf" srcId="{1BC6E79E-430C-47A1-BAC3-4B9516FBE48C}" destId="{753D99B2-7BE9-4DD5-B2AF-239483EFD7E3}" srcOrd="0" destOrd="0" presId="urn:microsoft.com/office/officeart/2005/8/layout/chevron2"/>
    <dgm:cxn modelId="{8A264FC7-8931-437B-BCB4-57E5C1C16D5D}" srcId="{1BE1BB3D-7AE1-4428-B271-E97E22B3F2A9}" destId="{C8674E31-F20A-4757-8696-F54DF6C52426}" srcOrd="1" destOrd="0" parTransId="{7A84AD95-B214-462C-A84B-A86D5ACED235}" sibTransId="{B233BADD-59E0-48BE-A1B8-E25693916911}"/>
    <dgm:cxn modelId="{A9DED9D9-5A35-46A7-862D-2F90583148E8}" type="presOf" srcId="{328E9FB9-2164-446C-83A6-20D448C9308F}" destId="{C255BA76-B7DF-4CC2-B9C6-7FECC2F12CF9}" srcOrd="0" destOrd="0" presId="urn:microsoft.com/office/officeart/2005/8/layout/chevron2"/>
    <dgm:cxn modelId="{C6C68BF5-4D9C-44E3-8177-23E0927009D8}" srcId="{2A141DF0-5D5A-42B5-82B8-08104D8FE4A9}" destId="{97523815-5C21-4C5D-8B92-0FC6594019E4}" srcOrd="0" destOrd="0" parTransId="{81FD8BBC-5E08-4F85-9925-81162AD13816}" sibTransId="{1DE93BF7-C091-4571-A64E-4EFE2C91DF6F}"/>
    <dgm:cxn modelId="{BBCED7F8-162A-45A1-9023-63F2EA8E61A3}" type="presOf" srcId="{C8674E31-F20A-4757-8696-F54DF6C52426}" destId="{CC063915-A80B-48EE-885D-754BA963773F}" srcOrd="0" destOrd="0" presId="urn:microsoft.com/office/officeart/2005/8/layout/chevron2"/>
    <dgm:cxn modelId="{EE004AEA-E260-430F-8A28-38600B709922}" type="presParOf" srcId="{C1CEDF7F-8BBD-41D7-8F84-A5B03B125382}" destId="{0ABB5C08-37C3-458E-A8FB-C52D7D7DB904}" srcOrd="0" destOrd="0" presId="urn:microsoft.com/office/officeart/2005/8/layout/chevron2"/>
    <dgm:cxn modelId="{63178AE3-DE70-4464-9419-58BDE008EAF9}" type="presParOf" srcId="{0ABB5C08-37C3-458E-A8FB-C52D7D7DB904}" destId="{C31E183D-B969-4AC4-8142-067ACC91D869}" srcOrd="0" destOrd="0" presId="urn:microsoft.com/office/officeart/2005/8/layout/chevron2"/>
    <dgm:cxn modelId="{1BB7CEB5-1F4F-412B-ADF0-9869FADFEFDE}" type="presParOf" srcId="{0ABB5C08-37C3-458E-A8FB-C52D7D7DB904}" destId="{6B8D530E-86E5-4FBA-A63A-4B9729531BCC}" srcOrd="1" destOrd="0" presId="urn:microsoft.com/office/officeart/2005/8/layout/chevron2"/>
    <dgm:cxn modelId="{4F4463A8-E9A6-42DC-AFDC-14EA55CCF5F2}" type="presParOf" srcId="{C1CEDF7F-8BBD-41D7-8F84-A5B03B125382}" destId="{F80CD7A4-AE7E-4325-AA67-50AB81BD872B}" srcOrd="1" destOrd="0" presId="urn:microsoft.com/office/officeart/2005/8/layout/chevron2"/>
    <dgm:cxn modelId="{10D64283-AA66-4787-B0AF-02A2C72981F0}" type="presParOf" srcId="{C1CEDF7F-8BBD-41D7-8F84-A5B03B125382}" destId="{5C98FD41-D322-4A8B-8F7E-2D5DFE36E3AA}" srcOrd="2" destOrd="0" presId="urn:microsoft.com/office/officeart/2005/8/layout/chevron2"/>
    <dgm:cxn modelId="{FE86D3D2-2385-4E56-ACC3-36E6DC4692C0}" type="presParOf" srcId="{5C98FD41-D322-4A8B-8F7E-2D5DFE36E3AA}" destId="{CC063915-A80B-48EE-885D-754BA963773F}" srcOrd="0" destOrd="0" presId="urn:microsoft.com/office/officeart/2005/8/layout/chevron2"/>
    <dgm:cxn modelId="{666D96D7-6B3F-4D30-B07B-F86C015D50D1}" type="presParOf" srcId="{5C98FD41-D322-4A8B-8F7E-2D5DFE36E3AA}" destId="{C255BA76-B7DF-4CC2-B9C6-7FECC2F12CF9}" srcOrd="1" destOrd="0" presId="urn:microsoft.com/office/officeart/2005/8/layout/chevron2"/>
    <dgm:cxn modelId="{6C5CBEA1-40FD-499E-9356-1EF4D5304A4F}" type="presParOf" srcId="{C1CEDF7F-8BBD-41D7-8F84-A5B03B125382}" destId="{79223D19-3931-45DB-B9BC-EC75003467A8}" srcOrd="3" destOrd="0" presId="urn:microsoft.com/office/officeart/2005/8/layout/chevron2"/>
    <dgm:cxn modelId="{9C73D1F3-338C-493A-B2B2-2E3006BFBCE4}" type="presParOf" srcId="{C1CEDF7F-8BBD-41D7-8F84-A5B03B125382}" destId="{E5E09B3C-5334-4ED9-9ECE-B461A7635DAA}" srcOrd="4" destOrd="0" presId="urn:microsoft.com/office/officeart/2005/8/layout/chevron2"/>
    <dgm:cxn modelId="{FB959AD7-96B3-4372-9035-6909B5138186}" type="presParOf" srcId="{E5E09B3C-5334-4ED9-9ECE-B461A7635DAA}" destId="{5A450642-DF68-4343-9BDF-859923AF1F88}" srcOrd="0" destOrd="0" presId="urn:microsoft.com/office/officeart/2005/8/layout/chevron2"/>
    <dgm:cxn modelId="{2950107C-D6E3-4235-8635-9EE14B1970CB}" type="presParOf" srcId="{E5E09B3C-5334-4ED9-9ECE-B461A7635DAA}" destId="{753D99B2-7BE9-4DD5-B2AF-239483EFD7E3}" srcOrd="1" destOrd="0" presId="urn:microsoft.com/office/officeart/2005/8/layout/chevron2"/>
    <dgm:cxn modelId="{450460A6-9B18-4AFD-BAB5-A7B3AB0DC012}" type="presParOf" srcId="{C1CEDF7F-8BBD-41D7-8F84-A5B03B125382}" destId="{8F62BCAA-E419-4A0A-9414-98DEA8110111}" srcOrd="5" destOrd="0" presId="urn:microsoft.com/office/officeart/2005/8/layout/chevron2"/>
    <dgm:cxn modelId="{6B44D68D-F188-456A-8387-B541A8D6A040}" type="presParOf" srcId="{C1CEDF7F-8BBD-41D7-8F84-A5B03B125382}" destId="{BF84A676-5CE8-4C71-93F0-03635D481145}" srcOrd="6" destOrd="0" presId="urn:microsoft.com/office/officeart/2005/8/layout/chevron2"/>
    <dgm:cxn modelId="{8C9B4FA1-3638-4CD4-BA68-4A382BECA15E}" type="presParOf" srcId="{BF84A676-5CE8-4C71-93F0-03635D481145}" destId="{D31E4BD2-86BE-4EB3-B5B4-6FA88EB2065F}" srcOrd="0" destOrd="0" presId="urn:microsoft.com/office/officeart/2005/8/layout/chevron2"/>
    <dgm:cxn modelId="{863EF0E5-F199-43C4-82AB-A38F26A86295}" type="presParOf" srcId="{BF84A676-5CE8-4C71-93F0-03635D481145}" destId="{AD5F231C-18A9-489C-BA0F-EDDA32B66544}" srcOrd="1" destOrd="0" presId="urn:microsoft.com/office/officeart/2005/8/layout/chevron2"/>
    <dgm:cxn modelId="{40EF388B-3F5F-4E64-A153-DF838A896323}" type="presParOf" srcId="{C1CEDF7F-8BBD-41D7-8F84-A5B03B125382}" destId="{496DD4FD-CC47-498F-9DEC-4ACB98FBA93C}" srcOrd="7" destOrd="0" presId="urn:microsoft.com/office/officeart/2005/8/layout/chevron2"/>
    <dgm:cxn modelId="{39FDEBFA-4A63-42ED-AEDC-A2F001ECD7F9}" type="presParOf" srcId="{C1CEDF7F-8BBD-41D7-8F84-A5B03B125382}" destId="{4D2FF81F-A5CE-4BF2-B8ED-1EAC74FC35CB}" srcOrd="8" destOrd="0" presId="urn:microsoft.com/office/officeart/2005/8/layout/chevron2"/>
    <dgm:cxn modelId="{3857B291-F7B6-4508-BC66-C48C51670AFB}" type="presParOf" srcId="{4D2FF81F-A5CE-4BF2-B8ED-1EAC74FC35CB}" destId="{BD7CFCD2-2B13-4C83-9DC9-14256DFBC8B8}" srcOrd="0" destOrd="0" presId="urn:microsoft.com/office/officeart/2005/8/layout/chevron2"/>
    <dgm:cxn modelId="{C3B367BE-50CF-485B-B838-09063A20C496}" type="presParOf" srcId="{4D2FF81F-A5CE-4BF2-B8ED-1EAC74FC35CB}" destId="{19FFBE49-F538-444B-B15D-566A6815FA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E0353-3DAB-4A2E-AF04-2FA71BABEBD4}">
      <dsp:nvSpPr>
        <dsp:cNvPr id="0" name=""/>
        <dsp:cNvSpPr/>
      </dsp:nvSpPr>
      <dsp:spPr>
        <a:xfrm>
          <a:off x="-12257561" y="-1869421"/>
          <a:ext cx="14576175" cy="14576175"/>
        </a:xfrm>
        <a:prstGeom prst="blockArc">
          <a:avLst>
            <a:gd name="adj1" fmla="val 18900000"/>
            <a:gd name="adj2" fmla="val 2700000"/>
            <a:gd name="adj3" fmla="val 14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C6B7A-D27C-4B2C-8B6C-5FDCC1EF9955}">
      <dsp:nvSpPr>
        <dsp:cNvPr id="0" name=""/>
        <dsp:cNvSpPr/>
      </dsp:nvSpPr>
      <dsp:spPr>
        <a:xfrm>
          <a:off x="1212009" y="833174"/>
          <a:ext cx="14881826" cy="1667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352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>
              <a:solidFill>
                <a:schemeClr val="bg1"/>
              </a:solidFill>
            </a:rPr>
            <a:t>  Giriş ve Ölçü Birimleri</a:t>
          </a:r>
        </a:p>
      </dsp:txBody>
      <dsp:txXfrm>
        <a:off x="1212009" y="833174"/>
        <a:ext cx="14881826" cy="1667215"/>
      </dsp:txXfrm>
    </dsp:sp>
    <dsp:sp modelId="{AABF5154-2DD3-4F6A-87FE-417F6CD904BB}">
      <dsp:nvSpPr>
        <dsp:cNvPr id="0" name=""/>
        <dsp:cNvSpPr/>
      </dsp:nvSpPr>
      <dsp:spPr>
        <a:xfrm>
          <a:off x="170000" y="624772"/>
          <a:ext cx="2084019" cy="2084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B2E86-A29D-4A96-A9EF-4D66058DF5AB}">
      <dsp:nvSpPr>
        <dsp:cNvPr id="0" name=""/>
        <dsp:cNvSpPr/>
      </dsp:nvSpPr>
      <dsp:spPr>
        <a:xfrm>
          <a:off x="2167862" y="3334430"/>
          <a:ext cx="13925973" cy="1667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352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>
              <a:solidFill>
                <a:schemeClr val="bg1"/>
              </a:solidFill>
            </a:rPr>
            <a:t>  Termik Motorlar</a:t>
          </a:r>
        </a:p>
      </dsp:txBody>
      <dsp:txXfrm>
        <a:off x="2167862" y="3334430"/>
        <a:ext cx="13925973" cy="1667215"/>
      </dsp:txXfrm>
    </dsp:sp>
    <dsp:sp modelId="{C654CFDC-491C-46CD-A228-80727268417D}">
      <dsp:nvSpPr>
        <dsp:cNvPr id="0" name=""/>
        <dsp:cNvSpPr/>
      </dsp:nvSpPr>
      <dsp:spPr>
        <a:xfrm>
          <a:off x="1125852" y="3126028"/>
          <a:ext cx="2084019" cy="2084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C8998-3404-410A-B576-88C91861637D}">
      <dsp:nvSpPr>
        <dsp:cNvPr id="0" name=""/>
        <dsp:cNvSpPr/>
      </dsp:nvSpPr>
      <dsp:spPr>
        <a:xfrm>
          <a:off x="2167862" y="5835687"/>
          <a:ext cx="13925973" cy="1667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352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>
              <a:solidFill>
                <a:schemeClr val="bg1"/>
              </a:solidFill>
            </a:rPr>
            <a:t>  Tarım Traktörleri</a:t>
          </a:r>
        </a:p>
      </dsp:txBody>
      <dsp:txXfrm>
        <a:off x="2167862" y="5835687"/>
        <a:ext cx="13925973" cy="1667215"/>
      </dsp:txXfrm>
    </dsp:sp>
    <dsp:sp modelId="{F3B7122F-1060-4DB2-80EA-C659CDA5BF6D}">
      <dsp:nvSpPr>
        <dsp:cNvPr id="0" name=""/>
        <dsp:cNvSpPr/>
      </dsp:nvSpPr>
      <dsp:spPr>
        <a:xfrm>
          <a:off x="1125852" y="5627285"/>
          <a:ext cx="2084019" cy="2084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5A59C-1A50-4CE4-B0BE-A4D88B0C3CE6}">
      <dsp:nvSpPr>
        <dsp:cNvPr id="0" name=""/>
        <dsp:cNvSpPr/>
      </dsp:nvSpPr>
      <dsp:spPr>
        <a:xfrm>
          <a:off x="1212009" y="8336943"/>
          <a:ext cx="14881826" cy="16672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352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>
              <a:solidFill>
                <a:schemeClr val="bg1"/>
              </a:solidFill>
            </a:rPr>
            <a:t>  Toprak İşleme Makineleri</a:t>
          </a:r>
        </a:p>
      </dsp:txBody>
      <dsp:txXfrm>
        <a:off x="1212009" y="8336943"/>
        <a:ext cx="14881826" cy="1667215"/>
      </dsp:txXfrm>
    </dsp:sp>
    <dsp:sp modelId="{7B655289-C100-4D0A-91B5-2BFFF0FFFA0E}">
      <dsp:nvSpPr>
        <dsp:cNvPr id="0" name=""/>
        <dsp:cNvSpPr/>
      </dsp:nvSpPr>
      <dsp:spPr>
        <a:xfrm>
          <a:off x="170000" y="8128541"/>
          <a:ext cx="2084019" cy="20840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E183D-B969-4AC4-8142-067ACC91D869}">
      <dsp:nvSpPr>
        <dsp:cNvPr id="0" name=""/>
        <dsp:cNvSpPr/>
      </dsp:nvSpPr>
      <dsp:spPr>
        <a:xfrm rot="5400000">
          <a:off x="-486701" y="491380"/>
          <a:ext cx="3244676" cy="22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400" kern="1200" dirty="0">
              <a:solidFill>
                <a:schemeClr val="tx1"/>
              </a:solidFill>
            </a:rPr>
            <a:t>2010</a:t>
          </a:r>
        </a:p>
      </dsp:txBody>
      <dsp:txXfrm rot="-5400000">
        <a:off x="1" y="1140316"/>
        <a:ext cx="2271273" cy="973403"/>
      </dsp:txXfrm>
    </dsp:sp>
    <dsp:sp modelId="{6B8D530E-86E5-4FBA-A63A-4B9729531BCC}">
      <dsp:nvSpPr>
        <dsp:cNvPr id="0" name=""/>
        <dsp:cNvSpPr/>
      </dsp:nvSpPr>
      <dsp:spPr>
        <a:xfrm rot="5400000">
          <a:off x="10048362" y="-7772409"/>
          <a:ext cx="2109039" cy="17663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400" kern="1200" dirty="0"/>
            <a:t>Türkiye makine ihracatında 22 alt sektör arasında tarım makineleri sektörü, ihracat miktarı değeri açısından 6’ncı büyük sektör olmuştur.</a:t>
          </a:r>
        </a:p>
      </dsp:txBody>
      <dsp:txXfrm rot="-5400000">
        <a:off x="2271274" y="107634"/>
        <a:ext cx="17560262" cy="1903129"/>
      </dsp:txXfrm>
    </dsp:sp>
    <dsp:sp modelId="{CA6426EC-3BBB-4AB2-A9CF-831433856A20}">
      <dsp:nvSpPr>
        <dsp:cNvPr id="0" name=""/>
        <dsp:cNvSpPr/>
      </dsp:nvSpPr>
      <dsp:spPr>
        <a:xfrm rot="5400000">
          <a:off x="-486701" y="3550609"/>
          <a:ext cx="3244676" cy="22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400" kern="1200" dirty="0">
              <a:solidFill>
                <a:schemeClr val="tx1"/>
              </a:solidFill>
            </a:rPr>
            <a:t>2012</a:t>
          </a:r>
        </a:p>
      </dsp:txBody>
      <dsp:txXfrm rot="-5400000">
        <a:off x="1" y="4199545"/>
        <a:ext cx="2271273" cy="973403"/>
      </dsp:txXfrm>
    </dsp:sp>
    <dsp:sp modelId="{7B3FE2EA-AE12-4553-818C-0B1AA0E6F4BB}">
      <dsp:nvSpPr>
        <dsp:cNvPr id="0" name=""/>
        <dsp:cNvSpPr/>
      </dsp:nvSpPr>
      <dsp:spPr>
        <a:xfrm rot="5400000">
          <a:off x="10048362" y="-4713181"/>
          <a:ext cx="2109039" cy="17663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400" kern="1200" dirty="0"/>
            <a:t>Ülkemiz Üniversitelerinde ilk kez Hassas Tarımda Tarımsal Robot Tasarımı ve Uygulaması konusunda tez yazılmıştır (Ünal, 2012).</a:t>
          </a:r>
        </a:p>
      </dsp:txBody>
      <dsp:txXfrm rot="-5400000">
        <a:off x="2271274" y="3166862"/>
        <a:ext cx="17560262" cy="1903129"/>
      </dsp:txXfrm>
    </dsp:sp>
    <dsp:sp modelId="{CC063915-A80B-48EE-885D-754BA963773F}">
      <dsp:nvSpPr>
        <dsp:cNvPr id="0" name=""/>
        <dsp:cNvSpPr/>
      </dsp:nvSpPr>
      <dsp:spPr>
        <a:xfrm rot="5400000">
          <a:off x="-486701" y="6609837"/>
          <a:ext cx="3244676" cy="22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400" kern="1200" dirty="0">
              <a:solidFill>
                <a:schemeClr val="tx1"/>
              </a:solidFill>
            </a:rPr>
            <a:t>2013</a:t>
          </a:r>
        </a:p>
      </dsp:txBody>
      <dsp:txXfrm rot="-5400000">
        <a:off x="1" y="7258773"/>
        <a:ext cx="2271273" cy="973403"/>
      </dsp:txXfrm>
    </dsp:sp>
    <dsp:sp modelId="{C255BA76-B7DF-4CC2-B9C6-7FECC2F12CF9}">
      <dsp:nvSpPr>
        <dsp:cNvPr id="0" name=""/>
        <dsp:cNvSpPr/>
      </dsp:nvSpPr>
      <dsp:spPr>
        <a:xfrm rot="5400000">
          <a:off x="10048362" y="-1653952"/>
          <a:ext cx="2109039" cy="17663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400" kern="1200" dirty="0"/>
            <a:t>Ülkemizde ilk kez Hassas Tarım konusunda Ulusal Çalıştay düzenlenmiştir. </a:t>
          </a:r>
        </a:p>
      </dsp:txBody>
      <dsp:txXfrm rot="-5400000">
        <a:off x="2271274" y="6226091"/>
        <a:ext cx="17560262" cy="1903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0F089-0260-494C-B30C-18360AA71C69}">
      <dsp:nvSpPr>
        <dsp:cNvPr id="0" name=""/>
        <dsp:cNvSpPr/>
      </dsp:nvSpPr>
      <dsp:spPr>
        <a:xfrm>
          <a:off x="0" y="0"/>
          <a:ext cx="13507716" cy="17845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TARIMSAL ÜRETİM</a:t>
          </a:r>
        </a:p>
      </dsp:txBody>
      <dsp:txXfrm>
        <a:off x="52268" y="52268"/>
        <a:ext cx="13403180" cy="16800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37F36-BC69-47C1-BCAC-831D66B4FD88}">
      <dsp:nvSpPr>
        <dsp:cNvPr id="0" name=""/>
        <dsp:cNvSpPr/>
      </dsp:nvSpPr>
      <dsp:spPr>
        <a:xfrm>
          <a:off x="65" y="24088"/>
          <a:ext cx="6311955" cy="19757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219456" rIns="384048" bIns="219456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BİTKİSEL ÜRETİM</a:t>
          </a:r>
          <a:endParaRPr lang="tr-TR" sz="5400" kern="1200" dirty="0">
            <a:solidFill>
              <a:schemeClr val="tx1"/>
            </a:solidFill>
          </a:endParaRPr>
        </a:p>
      </dsp:txBody>
      <dsp:txXfrm>
        <a:off x="65" y="24088"/>
        <a:ext cx="6311955" cy="1975790"/>
      </dsp:txXfrm>
    </dsp:sp>
    <dsp:sp modelId="{76185CDF-FB62-4B8B-834C-3AEEEA0761CC}">
      <dsp:nvSpPr>
        <dsp:cNvPr id="0" name=""/>
        <dsp:cNvSpPr/>
      </dsp:nvSpPr>
      <dsp:spPr>
        <a:xfrm>
          <a:off x="65" y="1999879"/>
          <a:ext cx="6311955" cy="36124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700" b="0" kern="1200" dirty="0"/>
            <a:t>Tarla Bitkileri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700" b="0" kern="1200" dirty="0"/>
            <a:t>Bahçe Bitkileri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700" b="0" kern="1200" dirty="0"/>
            <a:t>Örtü Altı (Sera)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700" b="0" kern="1200" dirty="0"/>
            <a:t>Süs Bitkileri</a:t>
          </a:r>
        </a:p>
      </dsp:txBody>
      <dsp:txXfrm>
        <a:off x="65" y="1999879"/>
        <a:ext cx="6311955" cy="3612419"/>
      </dsp:txXfrm>
    </dsp:sp>
    <dsp:sp modelId="{2CE28A30-1FC5-4CC2-A4A6-19982D15E457}">
      <dsp:nvSpPr>
        <dsp:cNvPr id="0" name=""/>
        <dsp:cNvSpPr/>
      </dsp:nvSpPr>
      <dsp:spPr>
        <a:xfrm>
          <a:off x="7195694" y="24088"/>
          <a:ext cx="6311955" cy="19757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219456" rIns="384048" bIns="219456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HAYVANSAL ÜRETİM</a:t>
          </a:r>
          <a:endParaRPr lang="tr-TR" sz="5400" kern="1200" dirty="0">
            <a:solidFill>
              <a:schemeClr val="tx1"/>
            </a:solidFill>
          </a:endParaRPr>
        </a:p>
      </dsp:txBody>
      <dsp:txXfrm>
        <a:off x="7195694" y="24088"/>
        <a:ext cx="6311955" cy="1975790"/>
      </dsp:txXfrm>
    </dsp:sp>
    <dsp:sp modelId="{399C4168-0DAF-4F5F-B492-2C02EF8E9837}">
      <dsp:nvSpPr>
        <dsp:cNvPr id="0" name=""/>
        <dsp:cNvSpPr/>
      </dsp:nvSpPr>
      <dsp:spPr>
        <a:xfrm>
          <a:off x="7195694" y="1999879"/>
          <a:ext cx="6311955" cy="36124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700" kern="1200" dirty="0"/>
            <a:t>Büyükbaş Hayvan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700" kern="1200" dirty="0"/>
            <a:t>Küçükbaş Hayvan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700" kern="1200" dirty="0"/>
            <a:t>Kanatlı Hayvan</a:t>
          </a:r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700" kern="1200" dirty="0"/>
            <a:t>Su Ürünleri</a:t>
          </a:r>
        </a:p>
      </dsp:txBody>
      <dsp:txXfrm>
        <a:off x="7195694" y="1999879"/>
        <a:ext cx="6311955" cy="36124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FAD75-E507-4E72-A069-69F20A480DD0}">
      <dsp:nvSpPr>
        <dsp:cNvPr id="0" name=""/>
        <dsp:cNvSpPr/>
      </dsp:nvSpPr>
      <dsp:spPr>
        <a:xfrm>
          <a:off x="-12249829" y="-1869421"/>
          <a:ext cx="14576175" cy="14576175"/>
        </a:xfrm>
        <a:prstGeom prst="blockArc">
          <a:avLst>
            <a:gd name="adj1" fmla="val 18900000"/>
            <a:gd name="adj2" fmla="val 2700000"/>
            <a:gd name="adj3" fmla="val 14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48D47-2D5B-459E-A53C-95CD451C9784}">
      <dsp:nvSpPr>
        <dsp:cNvPr id="0" name=""/>
        <dsp:cNvSpPr/>
      </dsp:nvSpPr>
      <dsp:spPr>
        <a:xfrm>
          <a:off x="867528" y="570693"/>
          <a:ext cx="19298040" cy="11409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05633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200" kern="1200" dirty="0"/>
            <a:t>Üretim verimliliğini artırmak</a:t>
          </a:r>
        </a:p>
      </dsp:txBody>
      <dsp:txXfrm>
        <a:off x="867528" y="570693"/>
        <a:ext cx="19298040" cy="1140954"/>
      </dsp:txXfrm>
    </dsp:sp>
    <dsp:sp modelId="{68E7AD67-978B-44FA-A185-E74E02726A9D}">
      <dsp:nvSpPr>
        <dsp:cNvPr id="0" name=""/>
        <dsp:cNvSpPr/>
      </dsp:nvSpPr>
      <dsp:spPr>
        <a:xfrm>
          <a:off x="154431" y="428074"/>
          <a:ext cx="1426193" cy="1426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39A7F5A-B667-495F-B8FC-26A37C79A01A}">
      <dsp:nvSpPr>
        <dsp:cNvPr id="0" name=""/>
        <dsp:cNvSpPr/>
      </dsp:nvSpPr>
      <dsp:spPr>
        <a:xfrm>
          <a:off x="1806041" y="2281908"/>
          <a:ext cx="18359527" cy="11409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05633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200" kern="1200"/>
            <a:t>Tarımsal angaryayı azaltmak</a:t>
          </a:r>
          <a:endParaRPr lang="tr-TR" sz="5200" kern="1200" dirty="0"/>
        </a:p>
      </dsp:txBody>
      <dsp:txXfrm>
        <a:off x="1806041" y="2281908"/>
        <a:ext cx="18359527" cy="1140954"/>
      </dsp:txXfrm>
    </dsp:sp>
    <dsp:sp modelId="{C14D3AA1-937F-4FE3-8B5B-B8E0E4A134EF}">
      <dsp:nvSpPr>
        <dsp:cNvPr id="0" name=""/>
        <dsp:cNvSpPr/>
      </dsp:nvSpPr>
      <dsp:spPr>
        <a:xfrm>
          <a:off x="1092945" y="2139289"/>
          <a:ext cx="1426193" cy="1426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8CCFB9D-0FC8-4370-9B71-CD2C802FEEF6}">
      <dsp:nvSpPr>
        <dsp:cNvPr id="0" name=""/>
        <dsp:cNvSpPr/>
      </dsp:nvSpPr>
      <dsp:spPr>
        <a:xfrm>
          <a:off x="2235199" y="3993123"/>
          <a:ext cx="17930369" cy="11409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05633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200" kern="1200" dirty="0"/>
            <a:t>Çiftçileri büyük ölçekli tarım yapmaya teşvik etmek</a:t>
          </a:r>
        </a:p>
      </dsp:txBody>
      <dsp:txXfrm>
        <a:off x="2235199" y="3993123"/>
        <a:ext cx="17930369" cy="1140954"/>
      </dsp:txXfrm>
    </dsp:sp>
    <dsp:sp modelId="{6755AE59-A585-411C-A279-520FAFA10F19}">
      <dsp:nvSpPr>
        <dsp:cNvPr id="0" name=""/>
        <dsp:cNvSpPr/>
      </dsp:nvSpPr>
      <dsp:spPr>
        <a:xfrm>
          <a:off x="1522103" y="3850504"/>
          <a:ext cx="1426193" cy="1426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66DA9DD-5AD8-46CC-B902-9B004FC1A5C3}">
      <dsp:nvSpPr>
        <dsp:cNvPr id="0" name=""/>
        <dsp:cNvSpPr/>
      </dsp:nvSpPr>
      <dsp:spPr>
        <a:xfrm>
          <a:off x="2235199" y="5703254"/>
          <a:ext cx="17930369" cy="11409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05633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200" kern="1200"/>
            <a:t>Tarımsal ürünlerin verimini artırmak</a:t>
          </a:r>
          <a:endParaRPr lang="tr-TR" sz="5200" kern="1200" dirty="0"/>
        </a:p>
      </dsp:txBody>
      <dsp:txXfrm>
        <a:off x="2235199" y="5703254"/>
        <a:ext cx="17930369" cy="1140954"/>
      </dsp:txXfrm>
    </dsp:sp>
    <dsp:sp modelId="{4AAD4595-879F-41CA-807B-13221262CF6F}">
      <dsp:nvSpPr>
        <dsp:cNvPr id="0" name=""/>
        <dsp:cNvSpPr/>
      </dsp:nvSpPr>
      <dsp:spPr>
        <a:xfrm>
          <a:off x="1522103" y="5560635"/>
          <a:ext cx="1426193" cy="1426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4C34C4B-BD32-48E7-9830-5F8BF3223A07}">
      <dsp:nvSpPr>
        <dsp:cNvPr id="0" name=""/>
        <dsp:cNvSpPr/>
      </dsp:nvSpPr>
      <dsp:spPr>
        <a:xfrm>
          <a:off x="1806041" y="7414469"/>
          <a:ext cx="18359527" cy="11409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05633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200" kern="1200"/>
            <a:t>Tarımsal tehlikeleri azaltmak</a:t>
          </a:r>
          <a:endParaRPr lang="tr-TR" sz="5200" kern="1200" dirty="0"/>
        </a:p>
      </dsp:txBody>
      <dsp:txXfrm>
        <a:off x="1806041" y="7414469"/>
        <a:ext cx="18359527" cy="1140954"/>
      </dsp:txXfrm>
    </dsp:sp>
    <dsp:sp modelId="{B017AC2A-B0B3-47BE-AD16-C39B15EA2E7F}">
      <dsp:nvSpPr>
        <dsp:cNvPr id="0" name=""/>
        <dsp:cNvSpPr/>
      </dsp:nvSpPr>
      <dsp:spPr>
        <a:xfrm>
          <a:off x="1092945" y="7271850"/>
          <a:ext cx="1426193" cy="1426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B8C28FD-8A63-4A07-A301-0B54725ECBEF}">
      <dsp:nvSpPr>
        <dsp:cNvPr id="0" name=""/>
        <dsp:cNvSpPr/>
      </dsp:nvSpPr>
      <dsp:spPr>
        <a:xfrm>
          <a:off x="867528" y="9125684"/>
          <a:ext cx="19298040" cy="11409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05633" tIns="132080" rIns="132080" bIns="13208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5200" kern="1200" dirty="0"/>
            <a:t>Tarımsal ürünlerin kalitesini artırmak</a:t>
          </a:r>
        </a:p>
      </dsp:txBody>
      <dsp:txXfrm>
        <a:off x="867528" y="9125684"/>
        <a:ext cx="19298040" cy="1140954"/>
      </dsp:txXfrm>
    </dsp:sp>
    <dsp:sp modelId="{45BDFBFC-3760-41DD-B7EC-AEC80EDE121E}">
      <dsp:nvSpPr>
        <dsp:cNvPr id="0" name=""/>
        <dsp:cNvSpPr/>
      </dsp:nvSpPr>
      <dsp:spPr>
        <a:xfrm>
          <a:off x="154431" y="8983065"/>
          <a:ext cx="1426193" cy="1426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FAD75-E507-4E72-A069-69F20A480DD0}">
      <dsp:nvSpPr>
        <dsp:cNvPr id="0" name=""/>
        <dsp:cNvSpPr/>
      </dsp:nvSpPr>
      <dsp:spPr>
        <a:xfrm>
          <a:off x="-12257561" y="-1869421"/>
          <a:ext cx="14576175" cy="14576175"/>
        </a:xfrm>
        <a:prstGeom prst="blockArc">
          <a:avLst>
            <a:gd name="adj1" fmla="val 18900000"/>
            <a:gd name="adj2" fmla="val 2700000"/>
            <a:gd name="adj3" fmla="val 14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48D47-2D5B-459E-A53C-95CD451C9784}">
      <dsp:nvSpPr>
        <dsp:cNvPr id="0" name=""/>
        <dsp:cNvSpPr/>
      </dsp:nvSpPr>
      <dsp:spPr>
        <a:xfrm>
          <a:off x="1212009" y="833174"/>
          <a:ext cx="18945827" cy="16672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23352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 dirty="0"/>
            <a:t>Tarım işlerinin çok hızlı bir şekilde yapılmasını sağlamak, yani çiftlik operasyonlarının zamanında yapılmasını teşvik etmek</a:t>
          </a:r>
        </a:p>
      </dsp:txBody>
      <dsp:txXfrm>
        <a:off x="1212009" y="833174"/>
        <a:ext cx="18945827" cy="1667215"/>
      </dsp:txXfrm>
    </dsp:sp>
    <dsp:sp modelId="{68E7AD67-978B-44FA-A185-E74E02726A9D}">
      <dsp:nvSpPr>
        <dsp:cNvPr id="0" name=""/>
        <dsp:cNvSpPr/>
      </dsp:nvSpPr>
      <dsp:spPr>
        <a:xfrm>
          <a:off x="170000" y="624772"/>
          <a:ext cx="2084019" cy="20840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39A7F5A-B667-495F-B8FC-26A37C79A01A}">
      <dsp:nvSpPr>
        <dsp:cNvPr id="0" name=""/>
        <dsp:cNvSpPr/>
      </dsp:nvSpPr>
      <dsp:spPr>
        <a:xfrm>
          <a:off x="2167862" y="3334430"/>
          <a:ext cx="17989974" cy="16672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23352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 dirty="0"/>
            <a:t>Çiftçilerin kârlarını en üst düzeye çıkarmalarını sağlamak</a:t>
          </a:r>
        </a:p>
      </dsp:txBody>
      <dsp:txXfrm>
        <a:off x="2167862" y="3334430"/>
        <a:ext cx="17989974" cy="1667215"/>
      </dsp:txXfrm>
    </dsp:sp>
    <dsp:sp modelId="{C14D3AA1-937F-4FE3-8B5B-B8E0E4A134EF}">
      <dsp:nvSpPr>
        <dsp:cNvPr id="0" name=""/>
        <dsp:cNvSpPr/>
      </dsp:nvSpPr>
      <dsp:spPr>
        <a:xfrm>
          <a:off x="1125852" y="3126028"/>
          <a:ext cx="2084019" cy="20840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8CCFB9D-0FC8-4370-9B71-CD2C802FEEF6}">
      <dsp:nvSpPr>
        <dsp:cNvPr id="0" name=""/>
        <dsp:cNvSpPr/>
      </dsp:nvSpPr>
      <dsp:spPr>
        <a:xfrm>
          <a:off x="2167862" y="5835687"/>
          <a:ext cx="17989974" cy="16672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23352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 dirty="0"/>
            <a:t>Yoksulluğu azaltmak ve çiftçilerin gelirlerini artırarak yaşam standartlarını iyileştirmelerini kolaylaştırmak</a:t>
          </a:r>
        </a:p>
      </dsp:txBody>
      <dsp:txXfrm>
        <a:off x="2167862" y="5835687"/>
        <a:ext cx="17989974" cy="1667215"/>
      </dsp:txXfrm>
    </dsp:sp>
    <dsp:sp modelId="{6755AE59-A585-411C-A279-520FAFA10F19}">
      <dsp:nvSpPr>
        <dsp:cNvPr id="0" name=""/>
        <dsp:cNvSpPr/>
      </dsp:nvSpPr>
      <dsp:spPr>
        <a:xfrm>
          <a:off x="1125852" y="5627285"/>
          <a:ext cx="2084019" cy="20840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66DA9DD-5AD8-46CC-B902-9B004FC1A5C3}">
      <dsp:nvSpPr>
        <dsp:cNvPr id="0" name=""/>
        <dsp:cNvSpPr/>
      </dsp:nvSpPr>
      <dsp:spPr>
        <a:xfrm>
          <a:off x="1212009" y="8336943"/>
          <a:ext cx="18945827" cy="16672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23352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 dirty="0"/>
            <a:t>İnsan emeğinin makinelerle değiştirilmesiyle işgücünden tasarruf sağlamak. Bu sayede işgücü diğer hizmet ve endüstrilere yönlendirmek</a:t>
          </a:r>
        </a:p>
      </dsp:txBody>
      <dsp:txXfrm>
        <a:off x="1212009" y="8336943"/>
        <a:ext cx="18945827" cy="1667215"/>
      </dsp:txXfrm>
    </dsp:sp>
    <dsp:sp modelId="{4AAD4595-879F-41CA-807B-13221262CF6F}">
      <dsp:nvSpPr>
        <dsp:cNvPr id="0" name=""/>
        <dsp:cNvSpPr/>
      </dsp:nvSpPr>
      <dsp:spPr>
        <a:xfrm>
          <a:off x="170000" y="8128541"/>
          <a:ext cx="2084019" cy="20840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FAD75-E507-4E72-A069-69F20A480DD0}">
      <dsp:nvSpPr>
        <dsp:cNvPr id="0" name=""/>
        <dsp:cNvSpPr/>
      </dsp:nvSpPr>
      <dsp:spPr>
        <a:xfrm>
          <a:off x="-12257561" y="-1869421"/>
          <a:ext cx="14576175" cy="14576175"/>
        </a:xfrm>
        <a:prstGeom prst="blockArc">
          <a:avLst>
            <a:gd name="adj1" fmla="val 18900000"/>
            <a:gd name="adj2" fmla="val 2700000"/>
            <a:gd name="adj3" fmla="val 14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48D47-2D5B-459E-A53C-95CD451C9784}">
      <dsp:nvSpPr>
        <dsp:cNvPr id="0" name=""/>
        <dsp:cNvSpPr/>
      </dsp:nvSpPr>
      <dsp:spPr>
        <a:xfrm>
          <a:off x="1010435" y="677116"/>
          <a:ext cx="19147401" cy="1355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5611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100" kern="1200" dirty="0"/>
            <a:t>Tarımsal işleri gençler için kolay, ilgi çekici ve cazip hale getirmek</a:t>
          </a:r>
        </a:p>
      </dsp:txBody>
      <dsp:txXfrm>
        <a:off x="1010435" y="677116"/>
        <a:ext cx="19147401" cy="1355100"/>
      </dsp:txXfrm>
    </dsp:sp>
    <dsp:sp modelId="{68E7AD67-978B-44FA-A185-E74E02726A9D}">
      <dsp:nvSpPr>
        <dsp:cNvPr id="0" name=""/>
        <dsp:cNvSpPr/>
      </dsp:nvSpPr>
      <dsp:spPr>
        <a:xfrm>
          <a:off x="163497" y="507729"/>
          <a:ext cx="1693875" cy="16938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39A7F5A-B667-495F-B8FC-26A37C79A01A}">
      <dsp:nvSpPr>
        <dsp:cNvPr id="0" name=""/>
        <dsp:cNvSpPr/>
      </dsp:nvSpPr>
      <dsp:spPr>
        <a:xfrm>
          <a:off x="1981460" y="2709116"/>
          <a:ext cx="18176376" cy="1355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5611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100" kern="1200" dirty="0"/>
            <a:t>Kaliteli gıda talebi ile arzı arasındaki açığı kapatmak</a:t>
          </a:r>
        </a:p>
      </dsp:txBody>
      <dsp:txXfrm>
        <a:off x="1981460" y="2709116"/>
        <a:ext cx="18176376" cy="1355100"/>
      </dsp:txXfrm>
    </dsp:sp>
    <dsp:sp modelId="{C14D3AA1-937F-4FE3-8B5B-B8E0E4A134EF}">
      <dsp:nvSpPr>
        <dsp:cNvPr id="0" name=""/>
        <dsp:cNvSpPr/>
      </dsp:nvSpPr>
      <dsp:spPr>
        <a:xfrm>
          <a:off x="1134522" y="2539728"/>
          <a:ext cx="1693875" cy="16938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8CCFB9D-0FC8-4370-9B71-CD2C802FEEF6}">
      <dsp:nvSpPr>
        <dsp:cNvPr id="0" name=""/>
        <dsp:cNvSpPr/>
      </dsp:nvSpPr>
      <dsp:spPr>
        <a:xfrm>
          <a:off x="2279486" y="4741116"/>
          <a:ext cx="17878349" cy="1355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5611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100" kern="1200" dirty="0"/>
            <a:t>Tarıma dayalı endüstrilere yeterli ve kaliteli hammadde sağlamak</a:t>
          </a:r>
        </a:p>
      </dsp:txBody>
      <dsp:txXfrm>
        <a:off x="2279486" y="4741116"/>
        <a:ext cx="17878349" cy="1355100"/>
      </dsp:txXfrm>
    </dsp:sp>
    <dsp:sp modelId="{6755AE59-A585-411C-A279-520FAFA10F19}">
      <dsp:nvSpPr>
        <dsp:cNvPr id="0" name=""/>
        <dsp:cNvSpPr/>
      </dsp:nvSpPr>
      <dsp:spPr>
        <a:xfrm>
          <a:off x="1432549" y="4571728"/>
          <a:ext cx="1693875" cy="16938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66DA9DD-5AD8-46CC-B902-9B004FC1A5C3}">
      <dsp:nvSpPr>
        <dsp:cNvPr id="0" name=""/>
        <dsp:cNvSpPr/>
      </dsp:nvSpPr>
      <dsp:spPr>
        <a:xfrm>
          <a:off x="1981460" y="6773116"/>
          <a:ext cx="18176376" cy="1355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5611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100" kern="1200" dirty="0"/>
            <a:t>Tarıma yatırımı teşvik etmek</a:t>
          </a:r>
        </a:p>
      </dsp:txBody>
      <dsp:txXfrm>
        <a:off x="1981460" y="6773116"/>
        <a:ext cx="18176376" cy="1355100"/>
      </dsp:txXfrm>
    </dsp:sp>
    <dsp:sp modelId="{4AAD4595-879F-41CA-807B-13221262CF6F}">
      <dsp:nvSpPr>
        <dsp:cNvPr id="0" name=""/>
        <dsp:cNvSpPr/>
      </dsp:nvSpPr>
      <dsp:spPr>
        <a:xfrm>
          <a:off x="1134522" y="6603728"/>
          <a:ext cx="1693875" cy="16938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5318ECB-D118-4AF0-A476-97806A45B899}">
      <dsp:nvSpPr>
        <dsp:cNvPr id="0" name=""/>
        <dsp:cNvSpPr/>
      </dsp:nvSpPr>
      <dsp:spPr>
        <a:xfrm>
          <a:off x="1010435" y="8805116"/>
          <a:ext cx="19147401" cy="1355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5611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100" kern="1200"/>
            <a:t>Kırsal alanlarda küçük ölçekli endüstrilerin ve işleme tesislerinin kurulmasını kolaylaştırmak</a:t>
          </a:r>
          <a:endParaRPr lang="tr-TR" sz="4100" kern="1200" dirty="0"/>
        </a:p>
      </dsp:txBody>
      <dsp:txXfrm>
        <a:off x="1010435" y="8805116"/>
        <a:ext cx="19147401" cy="1355100"/>
      </dsp:txXfrm>
    </dsp:sp>
    <dsp:sp modelId="{693C21C8-D78B-4E7C-83A7-E7FE8C535287}">
      <dsp:nvSpPr>
        <dsp:cNvPr id="0" name=""/>
        <dsp:cNvSpPr/>
      </dsp:nvSpPr>
      <dsp:spPr>
        <a:xfrm>
          <a:off x="163497" y="8635728"/>
          <a:ext cx="1693875" cy="169387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DD3BA-23C9-4592-8FC9-CB4F32B14435}">
      <dsp:nvSpPr>
        <dsp:cNvPr id="0" name=""/>
        <dsp:cNvSpPr/>
      </dsp:nvSpPr>
      <dsp:spPr>
        <a:xfrm>
          <a:off x="-3135731" y="-527429"/>
          <a:ext cx="4089913" cy="4089913"/>
        </a:xfrm>
        <a:prstGeom prst="blockArc">
          <a:avLst>
            <a:gd name="adj1" fmla="val 18900000"/>
            <a:gd name="adj2" fmla="val 2700000"/>
            <a:gd name="adj3" fmla="val 5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D867CD-FD6E-4E0E-A9AA-97787DC2BAB2}">
      <dsp:nvSpPr>
        <dsp:cNvPr id="0" name=""/>
        <dsp:cNvSpPr/>
      </dsp:nvSpPr>
      <dsp:spPr>
        <a:xfrm>
          <a:off x="935336" y="769258"/>
          <a:ext cx="17934670" cy="14965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4537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 dirty="0"/>
            <a:t>İşletme giderleri artar, kar azalır veya zarara neden olunur</a:t>
          </a:r>
        </a:p>
      </dsp:txBody>
      <dsp:txXfrm>
        <a:off x="935336" y="769258"/>
        <a:ext cx="17934670" cy="1496538"/>
      </dsp:txXfrm>
    </dsp:sp>
    <dsp:sp modelId="{48F8F13D-22FE-48EC-AD20-1B045F9E1413}">
      <dsp:nvSpPr>
        <dsp:cNvPr id="0" name=""/>
        <dsp:cNvSpPr/>
      </dsp:nvSpPr>
      <dsp:spPr>
        <a:xfrm>
          <a:off x="0" y="582191"/>
          <a:ext cx="1870672" cy="1870672"/>
        </a:xfrm>
        <a:prstGeom prst="ellipse">
          <a:avLst/>
        </a:prstGeom>
        <a:solidFill>
          <a:srgbClr val="23114E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E183D-B969-4AC4-8142-067ACC91D869}">
      <dsp:nvSpPr>
        <dsp:cNvPr id="0" name=""/>
        <dsp:cNvSpPr/>
      </dsp:nvSpPr>
      <dsp:spPr>
        <a:xfrm rot="5400000">
          <a:off x="-338137" y="344030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1914</a:t>
          </a:r>
        </a:p>
      </dsp:txBody>
      <dsp:txXfrm rot="-5400000">
        <a:off x="1" y="794879"/>
        <a:ext cx="1577974" cy="676275"/>
      </dsp:txXfrm>
    </dsp:sp>
    <dsp:sp modelId="{6B8D530E-86E5-4FBA-A63A-4B9729531BCC}">
      <dsp:nvSpPr>
        <dsp:cNvPr id="0" name=""/>
        <dsp:cNvSpPr/>
      </dsp:nvSpPr>
      <dsp:spPr>
        <a:xfrm rot="5400000">
          <a:off x="10023601" y="-8439733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Almanya’dan enerji ve iş makineleri ithal edilmiştir.</a:t>
          </a:r>
        </a:p>
      </dsp:txBody>
      <dsp:txXfrm rot="-5400000">
        <a:off x="1577974" y="77422"/>
        <a:ext cx="18284988" cy="1322206"/>
      </dsp:txXfrm>
    </dsp:sp>
    <dsp:sp modelId="{CC063915-A80B-48EE-885D-754BA963773F}">
      <dsp:nvSpPr>
        <dsp:cNvPr id="0" name=""/>
        <dsp:cNvSpPr/>
      </dsp:nvSpPr>
      <dsp:spPr>
        <a:xfrm rot="5400000">
          <a:off x="-338137" y="2486854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1924</a:t>
          </a:r>
        </a:p>
      </dsp:txBody>
      <dsp:txXfrm rot="-5400000">
        <a:off x="1" y="2937703"/>
        <a:ext cx="1577974" cy="676275"/>
      </dsp:txXfrm>
    </dsp:sp>
    <dsp:sp modelId="{C255BA76-B7DF-4CC2-B9C6-7FECC2F12CF9}">
      <dsp:nvSpPr>
        <dsp:cNvPr id="0" name=""/>
        <dsp:cNvSpPr/>
      </dsp:nvSpPr>
      <dsp:spPr>
        <a:xfrm rot="5400000">
          <a:off x="10023601" y="-6296909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Üreticilere dağıtılmak üzere 221 adet traktör ithal edilmiş ve AOÇ kurulmuştur.</a:t>
          </a:r>
        </a:p>
      </dsp:txBody>
      <dsp:txXfrm rot="-5400000">
        <a:off x="1577974" y="2220246"/>
        <a:ext cx="18284988" cy="1322206"/>
      </dsp:txXfrm>
    </dsp:sp>
    <dsp:sp modelId="{5A450642-DF68-4343-9BDF-859923AF1F88}">
      <dsp:nvSpPr>
        <dsp:cNvPr id="0" name=""/>
        <dsp:cNvSpPr/>
      </dsp:nvSpPr>
      <dsp:spPr>
        <a:xfrm rot="5400000">
          <a:off x="-338137" y="4629679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1930</a:t>
          </a:r>
        </a:p>
      </dsp:txBody>
      <dsp:txXfrm rot="-5400000">
        <a:off x="1" y="5080528"/>
        <a:ext cx="1577974" cy="676275"/>
      </dsp:txXfrm>
    </dsp:sp>
    <dsp:sp modelId="{753D99B2-7BE9-4DD5-B2AF-239483EFD7E3}">
      <dsp:nvSpPr>
        <dsp:cNvPr id="0" name=""/>
        <dsp:cNvSpPr/>
      </dsp:nvSpPr>
      <dsp:spPr>
        <a:xfrm rot="5400000">
          <a:off x="10023601" y="-4154085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Hayvan pulluğu üretimi ve küçük ölçekli tarım aletlerinin üretimi başlamıştır. </a:t>
          </a:r>
        </a:p>
      </dsp:txBody>
      <dsp:txXfrm rot="-5400000">
        <a:off x="1577974" y="4363070"/>
        <a:ext cx="18284988" cy="1322206"/>
      </dsp:txXfrm>
    </dsp:sp>
    <dsp:sp modelId="{D31E4BD2-86BE-4EB3-B5B4-6FA88EB2065F}">
      <dsp:nvSpPr>
        <dsp:cNvPr id="0" name=""/>
        <dsp:cNvSpPr/>
      </dsp:nvSpPr>
      <dsp:spPr>
        <a:xfrm rot="5400000">
          <a:off x="-338137" y="6772503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1936</a:t>
          </a:r>
        </a:p>
      </dsp:txBody>
      <dsp:txXfrm rot="-5400000">
        <a:off x="1" y="7223352"/>
        <a:ext cx="1577974" cy="676275"/>
      </dsp:txXfrm>
    </dsp:sp>
    <dsp:sp modelId="{AD5F231C-18A9-489C-BA0F-EDDA32B66544}">
      <dsp:nvSpPr>
        <dsp:cNvPr id="0" name=""/>
        <dsp:cNvSpPr/>
      </dsp:nvSpPr>
      <dsp:spPr>
        <a:xfrm rot="5400000">
          <a:off x="10023601" y="-2011260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Tarım makineleri ile ilgili ilk istatistikler hazırlanmış, ilk traktör sayısı 1.308 adettir.</a:t>
          </a:r>
        </a:p>
      </dsp:txBody>
      <dsp:txXfrm rot="-5400000">
        <a:off x="1577974" y="6505895"/>
        <a:ext cx="18284988" cy="1322206"/>
      </dsp:txXfrm>
    </dsp:sp>
    <dsp:sp modelId="{BD7CFCD2-2B13-4C83-9DC9-14256DFBC8B8}">
      <dsp:nvSpPr>
        <dsp:cNvPr id="0" name=""/>
        <dsp:cNvSpPr/>
      </dsp:nvSpPr>
      <dsp:spPr>
        <a:xfrm rot="5400000">
          <a:off x="-338137" y="8915327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1944</a:t>
          </a:r>
        </a:p>
      </dsp:txBody>
      <dsp:txXfrm rot="-5400000">
        <a:off x="1" y="9366176"/>
        <a:ext cx="1577974" cy="676275"/>
      </dsp:txXfrm>
    </dsp:sp>
    <dsp:sp modelId="{19FFBE49-F538-444B-B15D-566A6815FAAC}">
      <dsp:nvSpPr>
        <dsp:cNvPr id="0" name=""/>
        <dsp:cNvSpPr/>
      </dsp:nvSpPr>
      <dsp:spPr>
        <a:xfrm rot="5400000">
          <a:off x="10023601" y="131563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Türkiye Zirai Donatım Kurumu (TZDK) kurulmuştur. </a:t>
          </a:r>
        </a:p>
      </dsp:txBody>
      <dsp:txXfrm rot="-5400000">
        <a:off x="1577974" y="8648718"/>
        <a:ext cx="18284988" cy="13222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E183D-B969-4AC4-8142-067ACC91D869}">
      <dsp:nvSpPr>
        <dsp:cNvPr id="0" name=""/>
        <dsp:cNvSpPr/>
      </dsp:nvSpPr>
      <dsp:spPr>
        <a:xfrm rot="5400000">
          <a:off x="-338137" y="344030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1949</a:t>
          </a:r>
        </a:p>
      </dsp:txBody>
      <dsp:txXfrm rot="-5400000">
        <a:off x="1" y="794879"/>
        <a:ext cx="1577974" cy="676275"/>
      </dsp:txXfrm>
    </dsp:sp>
    <dsp:sp modelId="{6B8D530E-86E5-4FBA-A63A-4B9729531BCC}">
      <dsp:nvSpPr>
        <dsp:cNvPr id="0" name=""/>
        <dsp:cNvSpPr/>
      </dsp:nvSpPr>
      <dsp:spPr>
        <a:xfrm rot="5400000">
          <a:off x="10023601" y="-8439733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Marshall Yardımı ile tarım makinelerinin sayısı artmış, traktör sayısı 11.729 adet olmuştur.</a:t>
          </a:r>
        </a:p>
      </dsp:txBody>
      <dsp:txXfrm rot="-5400000">
        <a:off x="1577974" y="77422"/>
        <a:ext cx="18284988" cy="1322206"/>
      </dsp:txXfrm>
    </dsp:sp>
    <dsp:sp modelId="{CC063915-A80B-48EE-885D-754BA963773F}">
      <dsp:nvSpPr>
        <dsp:cNvPr id="0" name=""/>
        <dsp:cNvSpPr/>
      </dsp:nvSpPr>
      <dsp:spPr>
        <a:xfrm rot="5400000">
          <a:off x="-338137" y="2486854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1954</a:t>
          </a:r>
        </a:p>
      </dsp:txBody>
      <dsp:txXfrm rot="-5400000">
        <a:off x="1" y="2937703"/>
        <a:ext cx="1577974" cy="676275"/>
      </dsp:txXfrm>
    </dsp:sp>
    <dsp:sp modelId="{C255BA76-B7DF-4CC2-B9C6-7FECC2F12CF9}">
      <dsp:nvSpPr>
        <dsp:cNvPr id="0" name=""/>
        <dsp:cNvSpPr/>
      </dsp:nvSpPr>
      <dsp:spPr>
        <a:xfrm rot="5400000">
          <a:off x="10023601" y="-6296909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Etimesgut Uçak Motoru Fabrikasında Türk Traktör Fabrikası kurulmuştur.</a:t>
          </a:r>
        </a:p>
      </dsp:txBody>
      <dsp:txXfrm rot="-5400000">
        <a:off x="1577974" y="2220246"/>
        <a:ext cx="18284988" cy="1322206"/>
      </dsp:txXfrm>
    </dsp:sp>
    <dsp:sp modelId="{5A450642-DF68-4343-9BDF-859923AF1F88}">
      <dsp:nvSpPr>
        <dsp:cNvPr id="0" name=""/>
        <dsp:cNvSpPr/>
      </dsp:nvSpPr>
      <dsp:spPr>
        <a:xfrm rot="5400000">
          <a:off x="-338137" y="4629679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1960</a:t>
          </a:r>
        </a:p>
      </dsp:txBody>
      <dsp:txXfrm rot="-5400000">
        <a:off x="1" y="5080528"/>
        <a:ext cx="1577974" cy="676275"/>
      </dsp:txXfrm>
    </dsp:sp>
    <dsp:sp modelId="{753D99B2-7BE9-4DD5-B2AF-239483EFD7E3}">
      <dsp:nvSpPr>
        <dsp:cNvPr id="0" name=""/>
        <dsp:cNvSpPr/>
      </dsp:nvSpPr>
      <dsp:spPr>
        <a:xfrm rot="5400000">
          <a:off x="10023601" y="-4154085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Yeni traktör fabrikaları kurulmuş, ancak traktör üretimi ve yerli katkı oranı beklenen seviyede olmamıştır.</a:t>
          </a:r>
        </a:p>
      </dsp:txBody>
      <dsp:txXfrm rot="-5400000">
        <a:off x="1577974" y="4363070"/>
        <a:ext cx="18284988" cy="1322206"/>
      </dsp:txXfrm>
    </dsp:sp>
    <dsp:sp modelId="{D31E4BD2-86BE-4EB3-B5B4-6FA88EB2065F}">
      <dsp:nvSpPr>
        <dsp:cNvPr id="0" name=""/>
        <dsp:cNvSpPr/>
      </dsp:nvSpPr>
      <dsp:spPr>
        <a:xfrm rot="5400000">
          <a:off x="-338137" y="6772503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1979</a:t>
          </a:r>
        </a:p>
      </dsp:txBody>
      <dsp:txXfrm rot="-5400000">
        <a:off x="1" y="7223352"/>
        <a:ext cx="1577974" cy="676275"/>
      </dsp:txXfrm>
    </dsp:sp>
    <dsp:sp modelId="{AD5F231C-18A9-489C-BA0F-EDDA32B66544}">
      <dsp:nvSpPr>
        <dsp:cNvPr id="0" name=""/>
        <dsp:cNvSpPr/>
      </dsp:nvSpPr>
      <dsp:spPr>
        <a:xfrm rot="5400000">
          <a:off x="10023601" y="-2011260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İlk traktör ithalatı gerçekleşmiştir.</a:t>
          </a:r>
        </a:p>
      </dsp:txBody>
      <dsp:txXfrm rot="-5400000">
        <a:off x="1577974" y="6505895"/>
        <a:ext cx="18284988" cy="1322206"/>
      </dsp:txXfrm>
    </dsp:sp>
    <dsp:sp modelId="{BD7CFCD2-2B13-4C83-9DC9-14256DFBC8B8}">
      <dsp:nvSpPr>
        <dsp:cNvPr id="0" name=""/>
        <dsp:cNvSpPr/>
      </dsp:nvSpPr>
      <dsp:spPr>
        <a:xfrm rot="5400000">
          <a:off x="-338137" y="8915327"/>
          <a:ext cx="2254249" cy="157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tx1"/>
              </a:solidFill>
            </a:rPr>
            <a:t>2000</a:t>
          </a:r>
        </a:p>
      </dsp:txBody>
      <dsp:txXfrm rot="-5400000">
        <a:off x="1" y="9366176"/>
        <a:ext cx="1577974" cy="676275"/>
      </dsp:txXfrm>
    </dsp:sp>
    <dsp:sp modelId="{19FFBE49-F538-444B-B15D-566A6815FAAC}">
      <dsp:nvSpPr>
        <dsp:cNvPr id="0" name=""/>
        <dsp:cNvSpPr/>
      </dsp:nvSpPr>
      <dsp:spPr>
        <a:xfrm rot="5400000">
          <a:off x="10023601" y="131563"/>
          <a:ext cx="1465262" cy="183565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500" kern="1200" dirty="0"/>
            <a:t>Traktör sayısı 1.000.000 adete ulaşmıştır. </a:t>
          </a:r>
        </a:p>
      </dsp:txBody>
      <dsp:txXfrm rot="-5400000">
        <a:off x="1577974" y="8648718"/>
        <a:ext cx="18284988" cy="1322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828D3D-FE98-D44E-AE2E-DF42749B02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CB8F6-0BD8-BE45-AC95-2CCE4E4EE1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13155-6910-3A44-AD0F-6297D5CAA814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4C9E5-78FE-8E49-8F32-0387FEBBC0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437E9-20F5-264C-919F-8FDFA5A2A9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59DEC-2FE2-1E46-AC81-BF20A706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34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4077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07D3E-1497-E34F-485F-B7D2B3323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7B995-934D-2F3C-FE65-4B2CE6EA4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09B4D-0D86-933E-2BAD-11D9CAEC3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4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0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07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67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45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85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86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664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12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50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8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07D3E-1497-E34F-485F-B7D2B3323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7B995-934D-2F3C-FE65-4B2CE6EA4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09B4D-0D86-933E-2BAD-11D9CAEC3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45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09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98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09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01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22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1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30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76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37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69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07D3E-1497-E34F-485F-B7D2B3323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7B995-934D-2F3C-FE65-4B2CE6EA4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09B4D-0D86-933E-2BAD-11D9CAEC3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45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24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74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807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347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087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25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13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1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4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50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47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6575-EDFD-E9D9-A4C5-B23238D7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A0413-70C1-7E1D-608D-7D709D5A9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E6DD-16FB-51CA-6D33-EA2114F1E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 userDrawn="1"/>
        </p:nvSpPr>
        <p:spPr>
          <a:xfrm>
            <a:off x="0" y="-20844"/>
            <a:ext cx="3600002" cy="13716000"/>
          </a:xfrm>
          <a:prstGeom prst="rect">
            <a:avLst/>
          </a:prstGeom>
          <a:solidFill>
            <a:srgbClr val="F1F3F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1828800">
              <a:lnSpc>
                <a:spcPct val="100000"/>
              </a:lnSpc>
              <a:defRPr sz="800"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01860" y="11526063"/>
            <a:ext cx="371984" cy="38417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" name="Brand Values"/>
          <p:cNvSpPr txBox="1">
            <a:spLocks noGrp="1"/>
          </p:cNvSpPr>
          <p:nvPr>
            <p:ph type="body" sz="quarter" idx="14" hasCustomPrompt="1"/>
          </p:nvPr>
        </p:nvSpPr>
        <p:spPr>
          <a:xfrm rot="16200000">
            <a:off x="-345757" y="8989321"/>
            <a:ext cx="3867217" cy="69826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SzTx/>
              <a:buNone/>
              <a:defRPr sz="1800">
                <a:solidFill>
                  <a:schemeClr val="accent1">
                    <a:hueOff val="1184617"/>
                    <a:satOff val="-51665"/>
                    <a:lumOff val="-25708"/>
                  </a:schemeClr>
                </a:solidFill>
              </a:defRPr>
            </a:lvl1pPr>
          </a:lstStyle>
          <a:p>
            <a:r>
              <a:rPr lang="tr-TR"/>
              <a:t>Burdur Mehmet Akif Ersoy Üniversitesi</a:t>
            </a:r>
            <a:endParaRPr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0A7A706-10DE-854B-9A92-16FA78B3AB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9" y="1616166"/>
            <a:ext cx="2032902" cy="719483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EB67-8107-D547-930D-6F321496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FF54F-F947-D64B-86B4-F87ECDA73D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3A865-294A-5847-828E-3155E2F9A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5FCAD-F250-D340-8D8E-0AAD036C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5CF8A-4427-BE40-8CAE-6FDA9468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00B00-2BA8-5E46-A721-7EE72073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1DE4-2A0D-1B49-BA01-8C3D32466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279F2-91AC-8E4F-965A-922ACA39F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D0443-7E9B-F64F-90E1-C4FCAC890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31C31-27CD-564C-827A-786CCDC98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D6F21-B194-0145-9108-F8FE3844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8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C3DCF1-368A-C942-8D7A-5B99FB7A2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9CFC7-1A8D-9A4E-B7AC-6A32AA057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68CDE-8E32-3D4F-BBCF-AE26E1A7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6169-4CD8-F149-87A9-44593DDE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B8B74-5D69-0D45-9DBB-2174CEEC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14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0C0A-6389-5B4A-AAEB-E675E03D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9CF8A-6888-DC4D-A01B-9CA6ABC1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12C4C-8987-0D4D-8835-B60DB524C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D08EC-2640-3946-97C2-9C6DF0651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1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2261-DF14-4D43-971B-ACE42C080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BD3D0-F458-F842-8AC5-7562CE52E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6DEC6-97F6-5C45-A68A-65AA6C36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418C6-6535-8D45-854E-72B3C0DE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61E27-1EAA-5240-893E-D112C71F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E376-20FF-C349-8776-919DCB40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321FC-C65E-DE4A-934E-A39056E50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9413E-A73A-824D-8482-1D9148D4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5C4EE-87E8-0B4D-AD9F-5CCF8116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7133B-0255-1E4A-8F7C-25ECF20B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9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23DA-BCFC-FB45-9DC1-CCE4D954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FDC24-DF24-4C4B-BA07-C792505E2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6C92A-DE5E-D047-899A-179F850B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DB828-B0D0-BA4F-8BC4-A5852228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F8437-4B28-1549-B530-CCBCCAD7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9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1BA1-3B74-704E-9A62-86156724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30205-ED18-0743-9A7A-3A7E24A2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82F58-D73B-1047-9FE5-238787DF1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F0A37-0F85-A143-8386-5A235E2A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ABC76-BF44-374C-AAE6-E700FA1E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4671C-C519-E349-9DC0-25369D9D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3F4B3-5D17-4C40-BA60-756D1A95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66E98-72E3-9044-B903-F27DFB97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7942F-7069-404A-9AD4-758523286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7F1A5B-4EE6-0043-A347-060171982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25570-A2DE-124E-8B6D-672C9C91A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6EA81-BC68-E248-856A-C26BCCE3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F2E26-E21E-C84B-995F-34262A00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DDD09-E44F-6E4E-B923-B04E8186B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2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3528B-58A8-5D40-B265-CB7F441C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D0B08-CB71-5B4C-98FD-664225F4C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8887E-FE0C-7244-884D-9DB2FC1B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46C6B-901D-1F4F-BE6F-F140C773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2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4CF93-2575-A140-8DC0-DE84BFC91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5B4CA-3F54-1440-9522-8752876C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72CAD-33FF-0849-ACDD-2E2D4318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78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F04A-8D97-394A-9D20-4C62E820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63618-4150-C24A-895D-B224591B4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C76CE-1450-4046-9619-A38C0B2A5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8E4EE-BC73-FB43-A8EA-C3F53317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224D4-FDF3-244D-BA6B-E1917FA0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216AA-AA67-974A-A093-8A9E2F1D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9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4030265" y="619125"/>
            <a:ext cx="7768829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rPr dirty="0"/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030265" y="4161234"/>
            <a:ext cx="7768829" cy="857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245" y="12985996"/>
            <a:ext cx="371984" cy="384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algn="ctr" defTabSz="821531">
              <a:lnSpc>
                <a:spcPct val="100000"/>
              </a:lnSpc>
              <a:defRPr sz="1600">
                <a:solidFill>
                  <a:schemeClr val="accent1">
                    <a:hueOff val="1184617"/>
                    <a:satOff val="-51665"/>
                    <a:lumOff val="-25708"/>
                  </a:schemeClr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-224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9pPr>
    </p:titleStyle>
    <p:bodyStyle>
      <a:lvl1pPr marL="304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1pPr>
      <a:lvl2pPr marL="685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2pPr>
      <a:lvl3pPr marL="1066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3pPr>
      <a:lvl4pPr marL="1447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4pPr>
      <a:lvl5pPr marL="1828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5pPr>
      <a:lvl6pPr marL="2209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6pPr>
      <a:lvl7pPr marL="2590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7pPr>
      <a:lvl8pPr marL="2971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8pPr>
      <a:lvl9pPr marL="3352800" marR="0" indent="-304800" algn="l" defTabSz="2438339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29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1E686-2A90-0C47-BDEC-2BF0B2DB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3EAE1-4CC4-9942-87BF-697E12292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D417B-18EC-9646-9424-81F501FB0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55C4A-B174-C345-A32C-9A2C7D4CF7F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05665-CFA0-9046-823D-C751541B8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3003F-1305-8C49-BC07-B99362404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06A38-A49F-4C48-AD44-14BDB8BD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4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3.png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6A7924C3-8361-6CE2-6386-2FCC31DE5E05}"/>
              </a:ext>
            </a:extLst>
          </p:cNvPr>
          <p:cNvSpPr txBox="1"/>
          <p:nvPr/>
        </p:nvSpPr>
        <p:spPr>
          <a:xfrm>
            <a:off x="8067327" y="5064401"/>
            <a:ext cx="16132631" cy="5130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tr-TR" sz="8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Tarımsal Mekanizasyon I</a:t>
            </a:r>
          </a:p>
          <a:p>
            <a:pPr algn="ctr"/>
            <a:endParaRPr kumimoji="0" lang="tr-TR" sz="6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  <a:p>
            <a:pPr algn="ctr"/>
            <a:r>
              <a:rPr kumimoji="0" lang="tr-TR" sz="60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Doç.Dr. İlker Ü</a:t>
            </a:r>
            <a:r>
              <a:rPr lang="tr-TR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NAL</a:t>
            </a:r>
            <a:endParaRPr kumimoji="0" lang="tr-TR" sz="6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B04B1DB-C112-D72B-E992-2794F062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07" y="633863"/>
            <a:ext cx="5169745" cy="198652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34B3803-1885-383C-0485-67D24AE7AAA4}"/>
              </a:ext>
            </a:extLst>
          </p:cNvPr>
          <p:cNvSpPr txBox="1"/>
          <p:nvPr/>
        </p:nvSpPr>
        <p:spPr>
          <a:xfrm>
            <a:off x="6448425" y="683523"/>
            <a:ext cx="16132630" cy="15292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>
              <a:defRPr sz="11200" spc="-224">
                <a:solidFill>
                  <a:schemeClr val="accent2">
                    <a:hueOff val="-11135122"/>
                    <a:satOff val="1570"/>
                    <a:lumOff val="16427"/>
                  </a:schemeClr>
                </a:solidFill>
                <a:latin typeface="+mn-lt"/>
                <a:ea typeface="+mn-ea"/>
                <a:cs typeface="+mn-cs"/>
                <a:sym typeface="Montserrat Bold"/>
              </a:defRPr>
            </a:pPr>
            <a:r>
              <a:rPr lang="tr-TR" sz="6000" b="1" spc="-22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Hassas Tarım ve Tarımsal Robotlar Bölümü</a:t>
            </a:r>
          </a:p>
        </p:txBody>
      </p:sp>
      <p:pic>
        <p:nvPicPr>
          <p:cNvPr id="8" name="Resim 7" descr="tekerlek, traktör, araba lastiği, taşıt, araç içeren bir resim&#10;&#10;Açıklama otomatik olarak oluşturuldu">
            <a:extLst>
              <a:ext uri="{FF2B5EF4-FFF2-40B4-BE49-F238E27FC236}">
                <a16:creationId xmlns:a16="http://schemas.microsoft.com/office/drawing/2014/main" id="{00A12285-BC91-B141-2918-0C5BCA31F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5" y="3657707"/>
            <a:ext cx="7281853" cy="6915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900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Tarihsel Gelişim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1A15454D-74F1-E0E3-1704-EB56015E3D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438284"/>
              </p:ext>
            </p:extLst>
          </p:nvPr>
        </p:nvGraphicFramePr>
        <p:xfrm>
          <a:off x="4063999" y="2147256"/>
          <a:ext cx="19934491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A57C64F1-2A91-5942-5B3A-BD47FFBDD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9" y="4312019"/>
            <a:ext cx="3577061" cy="51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385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Tarihsel Gelişim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1A15454D-74F1-E0E3-1704-EB56015E3D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457039"/>
              </p:ext>
            </p:extLst>
          </p:nvPr>
        </p:nvGraphicFramePr>
        <p:xfrm>
          <a:off x="4063999" y="2147256"/>
          <a:ext cx="19934491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A6121967-5BD6-A275-56A8-C88E2B2F3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9" y="4312019"/>
            <a:ext cx="3577061" cy="51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438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Tarihsel Gelişim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1A15454D-74F1-E0E3-1704-EB56015E3D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5892378"/>
              </p:ext>
            </p:extLst>
          </p:nvPr>
        </p:nvGraphicFramePr>
        <p:xfrm>
          <a:off x="4063999" y="2873398"/>
          <a:ext cx="19934491" cy="9372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1E111C5-AB76-9BCA-E46B-9119E3527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39" y="4312019"/>
            <a:ext cx="3577061" cy="51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71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Türkiye Mekanizasyon Düzeyi 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DE7267C-9502-C586-54FA-5FCFCAFC8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66" b="5295"/>
          <a:stretch/>
        </p:blipFill>
        <p:spPr>
          <a:xfrm>
            <a:off x="12662177" y="1820737"/>
            <a:ext cx="11566900" cy="1171861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7EF0374-3D44-AF03-D733-34B6DF292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354" y="4024032"/>
            <a:ext cx="8719900" cy="566793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8B9174F-EE12-B3A7-9F73-93D84D188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7" y="6378945"/>
            <a:ext cx="3468084" cy="23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702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Türkiye Mekanizasyon Düzeyi 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ADDF935-95D9-9598-2026-C184D2B94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888" y="2745158"/>
            <a:ext cx="20493029" cy="9000000"/>
          </a:xfrm>
          <a:prstGeom prst="rect">
            <a:avLst/>
          </a:prstGeom>
        </p:spPr>
      </p:pic>
      <p:pic>
        <p:nvPicPr>
          <p:cNvPr id="3074" name="Picture 2" descr="Perspective Chapter: Mechanization in Agricultural Production from  Horizontal and Vertical Perspective | IntechOpen">
            <a:extLst>
              <a:ext uri="{FF2B5EF4-FFF2-40B4-BE49-F238E27FC236}">
                <a16:creationId xmlns:a16="http://schemas.microsoft.com/office/drawing/2014/main" id="{25ECBE9B-DFC6-150A-24D3-B986C626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51024"/>
            <a:ext cx="3568865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195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Türkiye Mekanizasyon Düzeyi 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842D12F-41D5-B8AE-2598-3590F3C30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425" y="2958629"/>
            <a:ext cx="20441357" cy="8496000"/>
          </a:xfrm>
          <a:prstGeom prst="rect">
            <a:avLst/>
          </a:prstGeom>
        </p:spPr>
      </p:pic>
      <p:pic>
        <p:nvPicPr>
          <p:cNvPr id="2050" name="Picture 2" descr="Türkiye'nin Lider Traktör Üreticisi - Hemen İncele | TürkTraktör">
            <a:extLst>
              <a:ext uri="{FF2B5EF4-FFF2-40B4-BE49-F238E27FC236}">
                <a16:creationId xmlns:a16="http://schemas.microsoft.com/office/drawing/2014/main" id="{8322FFC0-2330-7B98-B9C5-7B08FCDDE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0319"/>
            <a:ext cx="3632200" cy="27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6707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Türkiye Mekanizasyon Düzeyi 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F49C52B-7B42-7AA3-7800-05F10286A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5688" y="2510957"/>
            <a:ext cx="20391222" cy="7704000"/>
          </a:xfrm>
          <a:prstGeom prst="rect">
            <a:avLst/>
          </a:prstGeom>
        </p:spPr>
      </p:pic>
      <p:pic>
        <p:nvPicPr>
          <p:cNvPr id="1026" name="Picture 2" descr="Buğday ve Arpada Kımıl Nedir ? Mücadelesi ve Belirtileri - GAPAGRO">
            <a:extLst>
              <a:ext uri="{FF2B5EF4-FFF2-40B4-BE49-F238E27FC236}">
                <a16:creationId xmlns:a16="http://schemas.microsoft.com/office/drawing/2014/main" id="{4C6F6240-EBE4-4278-612C-D8AA12F0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" y="5038161"/>
            <a:ext cx="3379694" cy="337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643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Tarım Devrimi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E269276-78FA-B8B5-3BFC-8F4133490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74" y="1820737"/>
            <a:ext cx="17939876" cy="11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714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Tarım Devrimi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53D25C6-CA30-B066-2DF1-F5D0C81B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858" y="2064123"/>
            <a:ext cx="20197159" cy="9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791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Tarımda Enerji Kaynakları ve Makineleri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013F0E3-50D8-B42D-9871-D29EF824761A}"/>
              </a:ext>
            </a:extLst>
          </p:cNvPr>
          <p:cNvSpPr txBox="1"/>
          <p:nvPr/>
        </p:nvSpPr>
        <p:spPr>
          <a:xfrm>
            <a:off x="4161865" y="1898264"/>
            <a:ext cx="19935264" cy="21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indent="-1224000" algn="just" defTabSz="825500">
              <a:defRPr sz="440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Tarımsal üretimde kullanılan enerji kaynakları ve bunların çevrimini sağlayan makineler 3 ana grupta toplanabilir.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3B03B6B-5BAC-673C-7C36-49FCF60DD28C}"/>
              </a:ext>
            </a:extLst>
          </p:cNvPr>
          <p:cNvSpPr txBox="1"/>
          <p:nvPr/>
        </p:nvSpPr>
        <p:spPr>
          <a:xfrm>
            <a:off x="4161864" y="4015121"/>
            <a:ext cx="14664017" cy="92770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922655" indent="-742950">
              <a:spcBef>
                <a:spcPts val="229"/>
              </a:spcBef>
              <a:buFont typeface="+mj-lt"/>
              <a:buAutoNum type="arabicPeriod"/>
              <a:tabLst>
                <a:tab pos="263525" algn="l"/>
              </a:tabLst>
            </a:pPr>
            <a:r>
              <a:rPr lang="tr-TR" sz="40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Canlı</a:t>
            </a:r>
            <a:r>
              <a:rPr lang="tr-TR" sz="4000" b="1" spc="-25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b="1" spc="-1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kaynaklar</a:t>
            </a:r>
            <a:endParaRPr lang="tr-TR" sz="4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2590" indent="-56515">
              <a:spcBef>
                <a:spcPts val="40"/>
              </a:spcBef>
              <a:buChar char="-"/>
              <a:tabLst>
                <a:tab pos="402590" algn="l"/>
              </a:tabLst>
            </a:pPr>
            <a:r>
              <a:rPr lang="tr-TR" sz="40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İnsan</a:t>
            </a:r>
            <a:endParaRPr lang="tr-T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2590" lvl="1" indent="-56515">
              <a:spcBef>
                <a:spcPts val="35"/>
              </a:spcBef>
              <a:buChar char="-"/>
              <a:tabLst>
                <a:tab pos="402590" algn="l"/>
              </a:tabLst>
            </a:pP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</a:t>
            </a:r>
            <a:r>
              <a:rPr lang="tr-TR" sz="4000" spc="2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hayvanları</a:t>
            </a:r>
            <a:endParaRPr lang="tr-T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2655" indent="-742950">
              <a:spcBef>
                <a:spcPts val="235"/>
              </a:spcBef>
              <a:buFont typeface="+mj-lt"/>
              <a:buAutoNum type="arabicPeriod" startAt="2"/>
              <a:tabLst>
                <a:tab pos="262890" algn="l"/>
              </a:tabLst>
            </a:pPr>
            <a:r>
              <a:rPr lang="tr-TR" sz="4000" b="1" spc="-1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Doğal</a:t>
            </a:r>
            <a:r>
              <a:rPr lang="tr-TR" sz="4000" b="1" spc="5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b="1" spc="-1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kaynaklar</a:t>
            </a:r>
            <a:endParaRPr lang="tr-TR" sz="4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10209" lvl="1" indent="-64135">
              <a:buSzPct val="118181"/>
              <a:buChar char="-"/>
              <a:tabLst>
                <a:tab pos="410209" algn="l"/>
              </a:tabLst>
            </a:pP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Rüzgar</a:t>
            </a:r>
            <a:r>
              <a:rPr lang="tr-TR" sz="4000" spc="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enerjisi</a:t>
            </a:r>
            <a:r>
              <a:rPr lang="tr-TR" sz="4000" spc="8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makineleri</a:t>
            </a:r>
            <a:r>
              <a:rPr lang="tr-TR" sz="4000" spc="45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(Rüzgar</a:t>
            </a:r>
            <a:r>
              <a:rPr lang="tr-TR" sz="4000" spc="4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Türbinleri)</a:t>
            </a:r>
            <a:endParaRPr lang="tr-T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2590" lvl="1" indent="-56515">
              <a:spcBef>
                <a:spcPts val="40"/>
              </a:spcBef>
              <a:buChar char="-"/>
              <a:tabLst>
                <a:tab pos="402590" algn="l"/>
              </a:tabLst>
            </a:pP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tr-TR" sz="4000" spc="6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enerjisi</a:t>
            </a:r>
            <a:r>
              <a:rPr lang="tr-TR" sz="4000" spc="8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makineleri</a:t>
            </a:r>
            <a:r>
              <a:rPr lang="tr-TR" sz="4000" spc="8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(Su</a:t>
            </a:r>
            <a:r>
              <a:rPr lang="tr-TR" sz="4000" spc="7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Çarkları,</a:t>
            </a:r>
            <a:r>
              <a:rPr lang="tr-TR" sz="4000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tr-TR" sz="4000" spc="6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Türbinleri)</a:t>
            </a:r>
            <a:endParaRPr lang="tr-T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2590" lvl="1" indent="-56515">
              <a:spcBef>
                <a:spcPts val="55"/>
              </a:spcBef>
              <a:buChar char="-"/>
              <a:tabLst>
                <a:tab pos="402590" algn="l"/>
              </a:tabLst>
            </a:pP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Güneş</a:t>
            </a:r>
            <a:r>
              <a:rPr lang="tr-TR" sz="4000" spc="8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enerjisi</a:t>
            </a:r>
            <a:r>
              <a:rPr lang="tr-TR" sz="4000" spc="10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makineleri</a:t>
            </a:r>
            <a:r>
              <a:rPr lang="tr-TR" sz="4000" spc="10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(Güneş</a:t>
            </a:r>
            <a:r>
              <a:rPr lang="tr-TR" sz="4000" spc="9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Kollektörleri,</a:t>
            </a:r>
            <a:r>
              <a:rPr lang="tr-TR" sz="4000" spc="14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Güneş</a:t>
            </a:r>
            <a:r>
              <a:rPr lang="tr-TR" sz="4000" spc="8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Pilleri)</a:t>
            </a:r>
            <a:endParaRPr lang="tr-T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2655" indent="-742950">
              <a:spcBef>
                <a:spcPts val="220"/>
              </a:spcBef>
              <a:buFont typeface="+mj-lt"/>
              <a:buAutoNum type="arabicPeriod" startAt="3"/>
              <a:tabLst>
                <a:tab pos="262890" algn="l"/>
              </a:tabLst>
            </a:pPr>
            <a:r>
              <a:rPr lang="tr-TR" sz="4000" b="1" spc="-1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Termik</a:t>
            </a:r>
            <a:r>
              <a:rPr lang="tr-TR" sz="4000" b="1" spc="-5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b="1" spc="-1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kaynaklar</a:t>
            </a:r>
            <a:endParaRPr lang="tr-TR" sz="4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2590" lvl="1" indent="-56515">
              <a:spcBef>
                <a:spcPts val="40"/>
              </a:spcBef>
              <a:buChar char="-"/>
              <a:tabLst>
                <a:tab pos="402590" algn="l"/>
              </a:tabLst>
            </a:pP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Dıştan</a:t>
            </a:r>
            <a:r>
              <a:rPr lang="tr-TR" sz="4000" spc="1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yanmalı</a:t>
            </a:r>
            <a:r>
              <a:rPr lang="tr-TR" sz="4000" spc="9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motorlar</a:t>
            </a:r>
            <a:r>
              <a:rPr lang="tr-TR" sz="4000" spc="9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(Buhar</a:t>
            </a:r>
            <a:r>
              <a:rPr lang="tr-TR" sz="4000" spc="6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Makineleri)</a:t>
            </a:r>
            <a:endParaRPr lang="tr-T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2590" lvl="1" indent="-56515">
              <a:spcBef>
                <a:spcPts val="50"/>
              </a:spcBef>
              <a:buChar char="-"/>
              <a:tabLst>
                <a:tab pos="402590" algn="l"/>
              </a:tabLst>
            </a:pP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İçten</a:t>
            </a:r>
            <a:r>
              <a:rPr lang="tr-TR" sz="4000" spc="8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yanmalı</a:t>
            </a:r>
            <a:r>
              <a:rPr lang="tr-TR" sz="4000" spc="7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motorlar</a:t>
            </a:r>
            <a:r>
              <a:rPr lang="tr-TR" sz="4000" spc="7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(Termik</a:t>
            </a:r>
            <a:r>
              <a:rPr lang="tr-TR" sz="4000" spc="7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0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Motorlar)</a:t>
            </a:r>
            <a:endParaRPr lang="tr-T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02F5643-A125-C717-8B0F-67F4D523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78856"/>
            <a:ext cx="3632200" cy="1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565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64EF9-FAC9-CBE4-0D58-577A1F23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A4A78C-7025-A897-D325-3AE85BCEB65E}"/>
              </a:ext>
            </a:extLst>
          </p:cNvPr>
          <p:cNvSpPr txBox="1"/>
          <p:nvPr/>
        </p:nvSpPr>
        <p:spPr>
          <a:xfrm>
            <a:off x="5638800" y="376748"/>
            <a:ext cx="16132630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>
              <a:defRPr sz="11200" spc="-224">
                <a:solidFill>
                  <a:schemeClr val="accent2">
                    <a:hueOff val="-11135122"/>
                    <a:satOff val="1570"/>
                    <a:lumOff val="16427"/>
                  </a:schemeClr>
                </a:solidFill>
                <a:latin typeface="+mn-lt"/>
                <a:ea typeface="+mn-ea"/>
                <a:cs typeface="+mn-cs"/>
                <a:sym typeface="Montserrat Bold"/>
              </a:defRPr>
            </a:pPr>
            <a:r>
              <a:rPr lang="tr-TR" sz="7200" b="1" u="sng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KONULAR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832211D-B2A0-C3FC-5184-3FB071EE54F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Image Guidelines">
            <a:extLst>
              <a:ext uri="{FF2B5EF4-FFF2-40B4-BE49-F238E27FC236}">
                <a16:creationId xmlns:a16="http://schemas.microsoft.com/office/drawing/2014/main" id="{EEC95852-BFE0-9BB3-B035-0F907F35B6FD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 rot="16200000">
            <a:off x="-2537575" y="6715494"/>
            <a:ext cx="8250853" cy="862286"/>
          </a:xfrm>
          <a:prstGeom prst="rect">
            <a:avLst/>
          </a:prstGeom>
        </p:spPr>
        <p:txBody>
          <a:bodyPr/>
          <a:lstStyle/>
          <a:p>
            <a:pPr algn="ctr" hangingPunct="0">
              <a:lnSpc>
                <a:spcPct val="150000"/>
              </a:lnSpc>
            </a:pPr>
            <a:r>
              <a:rPr lang="tr-TR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TARIMSAL MEKANİZASYON I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17102A58-7378-19DC-D20E-B17C32EF8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942181"/>
              </p:ext>
            </p:extLst>
          </p:nvPr>
        </p:nvGraphicFramePr>
        <p:xfrm>
          <a:off x="6435725" y="1985946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Resim 5" descr="daire, ekran görüntüsü, metin, grafik içeren bir resim&#10;&#10;Açıklama otomatik olarak oluşturuldu">
            <a:extLst>
              <a:ext uri="{FF2B5EF4-FFF2-40B4-BE49-F238E27FC236}">
                <a16:creationId xmlns:a16="http://schemas.microsoft.com/office/drawing/2014/main" id="{D5B8C507-8EC9-1E06-8B22-D2FCB582BF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28" y="2389490"/>
            <a:ext cx="2414368" cy="2414368"/>
          </a:xfrm>
          <a:prstGeom prst="rect">
            <a:avLst/>
          </a:prstGeom>
        </p:spPr>
      </p:pic>
      <p:pic>
        <p:nvPicPr>
          <p:cNvPr id="9" name="Resim 8" descr="motor, Araba parçası, makine, tekerlek içeren bir resim&#10;&#10;Açıklama otomatik olarak oluşturuldu">
            <a:extLst>
              <a:ext uri="{FF2B5EF4-FFF2-40B4-BE49-F238E27FC236}">
                <a16:creationId xmlns:a16="http://schemas.microsoft.com/office/drawing/2014/main" id="{77A77D23-2E8F-C653-619F-C0C3DBF644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71" y="4783765"/>
            <a:ext cx="2952000" cy="2584873"/>
          </a:xfrm>
          <a:prstGeom prst="rect">
            <a:avLst/>
          </a:prstGeom>
        </p:spPr>
      </p:pic>
      <p:pic>
        <p:nvPicPr>
          <p:cNvPr id="11" name="Resim 10" descr="taşımak, nakletmek, traktör, araba lastiği, Tarım makineleri içeren bir resim&#10;&#10;Açıklama otomatik olarak oluşturuldu">
            <a:extLst>
              <a:ext uri="{FF2B5EF4-FFF2-40B4-BE49-F238E27FC236}">
                <a16:creationId xmlns:a16="http://schemas.microsoft.com/office/drawing/2014/main" id="{BF28B632-6C60-49CD-E5FB-F460F78ADA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57" y="7693105"/>
            <a:ext cx="2344094" cy="1686871"/>
          </a:xfrm>
          <a:prstGeom prst="rect">
            <a:avLst/>
          </a:prstGeom>
        </p:spPr>
      </p:pic>
      <p:pic>
        <p:nvPicPr>
          <p:cNvPr id="13" name="Resim 12" descr="çiftlik makinesi içeren bir resim&#10;&#10;Açıklama otomatik olarak oluşturuldu">
            <a:extLst>
              <a:ext uri="{FF2B5EF4-FFF2-40B4-BE49-F238E27FC236}">
                <a16:creationId xmlns:a16="http://schemas.microsoft.com/office/drawing/2014/main" id="{8940CD69-C80C-3CE5-DED9-C2F1F8698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40" y="10076194"/>
            <a:ext cx="2952000" cy="19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2011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Tarımda Enerji Kaynakları ve Makineleri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013F0E3-50D8-B42D-9871-D29EF824761A}"/>
              </a:ext>
            </a:extLst>
          </p:cNvPr>
          <p:cNvSpPr txBox="1"/>
          <p:nvPr/>
        </p:nvSpPr>
        <p:spPr>
          <a:xfrm>
            <a:off x="4161865" y="1898264"/>
            <a:ext cx="19935264" cy="21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indent="-1224000" algn="just" defTabSz="825500">
              <a:defRPr sz="440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Ancak, hassas tarım ve tarımsal robotlar söz konusu olduğunda elektrik motorları da temel güç kaynaklarıdır.</a:t>
            </a:r>
          </a:p>
        </p:txBody>
      </p:sp>
      <p:pic>
        <p:nvPicPr>
          <p:cNvPr id="5" name="Picture 8" descr="electric motor magnet gif how it works">
            <a:extLst>
              <a:ext uri="{FF2B5EF4-FFF2-40B4-BE49-F238E27FC236}">
                <a16:creationId xmlns:a16="http://schemas.microsoft.com/office/drawing/2014/main" id="{673F90DF-3103-AD5E-842F-5252E14E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64" y="5237246"/>
            <a:ext cx="9727069" cy="54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ypes of electric motors">
            <a:extLst>
              <a:ext uri="{FF2B5EF4-FFF2-40B4-BE49-F238E27FC236}">
                <a16:creationId xmlns:a16="http://schemas.microsoft.com/office/drawing/2014/main" id="{5635456F-3769-8B9C-9A59-17DD1F7A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497" y="3594847"/>
            <a:ext cx="9629775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DBAF546-ED24-2977-B145-AA55CDB58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4016"/>
            <a:ext cx="3486500" cy="30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783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152974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Ölçü Birimleri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013F0E3-50D8-B42D-9871-D29EF824761A}"/>
              </a:ext>
            </a:extLst>
          </p:cNvPr>
          <p:cNvSpPr txBox="1"/>
          <p:nvPr/>
        </p:nvSpPr>
        <p:spPr>
          <a:xfrm>
            <a:off x="4161865" y="1867306"/>
            <a:ext cx="19935264" cy="10788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indent="-1224000" algn="just" defTabSz="825500">
              <a:defRPr sz="440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9539" marR="142875" lvl="0" indent="-360000" defTabSz="914400" eaLnBrk="1" fontAlgn="auto" latinLnBrk="0" hangingPunct="1">
              <a:spcAft>
                <a:spcPts val="1200"/>
              </a:spcAft>
              <a:buClrTx/>
              <a:buSzTx/>
              <a:buFont typeface="Wingdings"/>
              <a:buChar char=""/>
              <a:tabLst>
                <a:tab pos="130810" algn="l"/>
              </a:tabLst>
              <a:defRPr/>
            </a:pPr>
            <a:r>
              <a:rPr kumimoji="0" lang="tr-TR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Ölçme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</a:t>
            </a:r>
            <a:r>
              <a:rPr kumimoji="0" lang="tr-TR" b="1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bir</a:t>
            </a:r>
            <a:r>
              <a:rPr kumimoji="0" lang="tr-TR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büyüklüğün</a:t>
            </a:r>
            <a:r>
              <a:rPr kumimoji="0" lang="tr-TR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birim</a:t>
            </a:r>
            <a:r>
              <a:rPr kumimoji="0" lang="tr-TR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olarak</a:t>
            </a:r>
            <a:r>
              <a:rPr kumimoji="0" lang="tr-TR" b="0" i="0" u="none" strike="noStrike" kern="0" cap="none" spc="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kullanılan</a:t>
            </a:r>
            <a:r>
              <a:rPr kumimoji="0" lang="tr-TR" b="0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değerlerle</a:t>
            </a:r>
            <a:r>
              <a:rPr kumimoji="0" lang="tr-TR" b="0" i="0" u="none" strike="noStrike" kern="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	</a:t>
            </a:r>
            <a:r>
              <a:rPr kumimoji="0" lang="tr-TR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kıyaslanmasıdır.</a:t>
            </a:r>
          </a:p>
          <a:p>
            <a:pPr marL="129539" marR="203200" lvl="0" indent="-360000" defTabSz="914400" eaLnBrk="1" fontAlgn="auto" latinLnBrk="0" hangingPunct="1">
              <a:spcAft>
                <a:spcPts val="1200"/>
              </a:spcAft>
              <a:buClrTx/>
              <a:buSzTx/>
              <a:buFont typeface="Wingdings"/>
              <a:buChar char=""/>
              <a:tabLst>
                <a:tab pos="130810" algn="l"/>
              </a:tabLst>
              <a:defRPr/>
            </a:pP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Çeşitli</a:t>
            </a:r>
            <a:r>
              <a:rPr kumimoji="0" lang="tr-TR" b="0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fiziksel</a:t>
            </a:r>
            <a:r>
              <a:rPr kumimoji="0" lang="tr-TR" b="0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ve teknik</a:t>
            </a:r>
            <a:r>
              <a:rPr kumimoji="0" lang="tr-TR" b="0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büyüklüklerin</a:t>
            </a:r>
            <a:r>
              <a:rPr kumimoji="0" lang="tr-TR" b="0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sistematik</a:t>
            </a:r>
            <a:r>
              <a:rPr kumimoji="0" lang="tr-TR" b="0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olarak</a:t>
            </a:r>
            <a:r>
              <a:rPr kumimoji="0" lang="tr-TR" b="0" i="0" u="none" strike="noStrike" kern="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değerlendirilmesi</a:t>
            </a:r>
            <a:r>
              <a:rPr kumimoji="0" lang="tr-TR" b="0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birim</a:t>
            </a:r>
            <a:r>
              <a:rPr kumimoji="0" lang="tr-TR" b="1" i="0" u="sng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tr-TR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sistemleriyle</a:t>
            </a:r>
            <a:r>
              <a:rPr kumimoji="0" lang="tr-TR" b="1" i="0" u="none" strike="noStrike" kern="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sağlanmaktadır.</a:t>
            </a:r>
          </a:p>
          <a:p>
            <a:pPr marL="129539" marR="30480" lvl="0" indent="-360000" defTabSz="914400" eaLnBrk="1" fontAlgn="auto" latinLnBrk="0" hangingPunct="1">
              <a:spcAft>
                <a:spcPts val="1200"/>
              </a:spcAft>
              <a:buClrTx/>
              <a:buSzTx/>
              <a:buFont typeface="Wingdings"/>
              <a:buChar char=""/>
              <a:tabLst>
                <a:tab pos="130810" algn="l"/>
              </a:tabLst>
              <a:defRPr/>
            </a:pP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Mühendislik</a:t>
            </a:r>
            <a:r>
              <a:rPr kumimoji="0" lang="tr-TR" b="0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çalışmalarında</a:t>
            </a:r>
            <a:r>
              <a:rPr kumimoji="0" lang="tr-TR" b="0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kullanılan</a:t>
            </a:r>
            <a:r>
              <a:rPr kumimoji="0" lang="tr-TR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fiziksel</a:t>
            </a:r>
            <a:r>
              <a:rPr kumimoji="0" lang="tr-TR" b="0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ve</a:t>
            </a:r>
            <a:r>
              <a:rPr lang="tr-TR" spc="10" dirty="0">
                <a:solidFill>
                  <a:schemeClr val="bg1"/>
                </a:solidFill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teknik</a:t>
            </a:r>
            <a:r>
              <a:rPr kumimoji="0" lang="tr-TR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tüm</a:t>
            </a:r>
            <a:r>
              <a:rPr lang="tr-TR" spc="500" dirty="0">
                <a:solidFill>
                  <a:schemeClr val="bg1"/>
                </a:solidFill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boyutların ölçülendirilmesinde</a:t>
            </a:r>
            <a:r>
              <a:rPr kumimoji="0" lang="tr-TR" b="0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aynı</a:t>
            </a:r>
            <a:r>
              <a:rPr kumimoji="0" lang="tr-TR" b="0" i="0" u="none" strike="noStrike" kern="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birimlerin</a:t>
            </a:r>
            <a:r>
              <a:rPr kumimoji="0" lang="tr-TR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kullanılma</a:t>
            </a:r>
            <a:r>
              <a:rPr kumimoji="0" lang="tr-TR" b="0" i="0" u="none" strike="noStrike" kern="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	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çabası</a:t>
            </a:r>
            <a:r>
              <a:rPr kumimoji="0" lang="tr-TR" b="0" i="0" u="none" strike="noStrike" kern="0" cap="none" spc="1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“</a:t>
            </a:r>
            <a:r>
              <a:rPr kumimoji="0" lang="tr-TR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Uluslararası</a:t>
            </a:r>
            <a:r>
              <a:rPr kumimoji="0" lang="tr-TR" b="1" i="0" u="none" strike="noStrike" kern="0" cap="none" spc="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Birim</a:t>
            </a:r>
            <a:r>
              <a:rPr kumimoji="0" lang="tr-TR" b="1" i="0" u="none" strike="noStrike" kern="0" cap="none" spc="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tr-TR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Sistemini”</a:t>
            </a:r>
            <a:r>
              <a:rPr kumimoji="0" lang="tr-TR" b="1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(SI)</a:t>
            </a:r>
            <a:r>
              <a:rPr kumimoji="0" lang="tr-TR" b="1" i="0" u="none" strike="noStrike" kern="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ortaya</a:t>
            </a:r>
            <a:r>
              <a:rPr kumimoji="0" lang="tr-TR" b="0" i="0" u="none" strike="noStrike" kern="0" cap="none" spc="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tr-TR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çıkarmıştır.</a:t>
            </a:r>
          </a:p>
          <a:p>
            <a:pPr marL="130175" marR="0" lvl="0" indent="-360000" defTabSz="914400" eaLnBrk="1" fontAlgn="auto" latinLnBrk="0" hangingPunct="1">
              <a:spcBef>
                <a:spcPts val="229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130175" algn="l"/>
              </a:tabLst>
              <a:defRPr/>
            </a:pP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SI</a:t>
            </a:r>
            <a:r>
              <a:rPr kumimoji="0" lang="tr-TR" b="1" i="0" u="none" strike="noStrike" kern="0" cap="none" spc="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birim</a:t>
            </a:r>
            <a:r>
              <a:rPr kumimoji="0" lang="tr-TR" b="1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tr-TR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sistemi</a:t>
            </a:r>
            <a:r>
              <a:rPr kumimoji="0" lang="tr-TR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;</a:t>
            </a:r>
          </a:p>
          <a:p>
            <a:pPr marL="237490" marR="0" lvl="1" indent="-64135" defTabSz="914400" eaLnBrk="1" fontAlgn="auto" latinLnBrk="0" hangingPunct="1">
              <a:spcBef>
                <a:spcPts val="1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37490" algn="l"/>
              </a:tabLst>
              <a:defRPr/>
            </a:pPr>
            <a:r>
              <a:rPr kumimoji="0" lang="tr-TR" sz="44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Temel</a:t>
            </a:r>
            <a:r>
              <a:rPr kumimoji="0" lang="tr-TR" sz="4400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r>
              <a:rPr kumimoji="0" lang="tr-TR" sz="4400" b="0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(m,</a:t>
            </a:r>
            <a:r>
              <a:rPr kumimoji="0" lang="tr-TR" sz="4400" b="0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kg, s, ⁰C</a:t>
            </a:r>
            <a:r>
              <a:rPr kumimoji="0" lang="tr-TR" sz="4400" b="0" i="0" u="none" strike="noStrike" kern="0" cap="none" spc="3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vb.)</a:t>
            </a:r>
            <a:r>
              <a:rPr kumimoji="0" lang="tr-TR" sz="4400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endParaRPr kumimoji="0" lang="tr-TR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37490" marR="0" lvl="1" indent="-64135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Microsoft Sans Serif"/>
              <a:buChar char="•"/>
              <a:tabLst>
                <a:tab pos="237490" algn="l"/>
              </a:tabLst>
              <a:defRPr/>
            </a:pPr>
            <a:r>
              <a:rPr kumimoji="0" lang="tr-TR" sz="44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kumimoji="0" lang="tr-TR" sz="44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r>
              <a:rPr kumimoji="0" lang="tr-TR" sz="44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</a:t>
            </a:r>
            <a:r>
              <a:rPr kumimoji="0" lang="tr-TR" sz="4400" b="0" i="0" u="none" strike="noStrike" kern="0" cap="none" spc="0" normalizeH="0" baseline="2469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tr-TR" sz="4400" b="0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</a:t>
            </a:r>
            <a:r>
              <a:rPr kumimoji="0" lang="tr-TR" sz="4400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J,</a:t>
            </a:r>
            <a:r>
              <a:rPr kumimoji="0" lang="tr-TR" sz="4400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kumimoji="0" lang="tr-TR" sz="4400" b="0" i="0" u="none" strike="noStrike" kern="0" cap="none" spc="3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vb.)’den</a:t>
            </a:r>
            <a:r>
              <a:rPr kumimoji="0" lang="tr-TR" sz="4400" b="0" i="0" u="none" strike="noStrike" kern="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tr-TR" sz="44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oluşmaktadır.</a:t>
            </a:r>
            <a:endParaRPr kumimoji="0" lang="tr-TR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6" name="Picture 2" descr="FİSCO Tracker Arazi Tipi Saplı Şerit Metre (50 Metre) Fiyatı ○ Online Yapı  Market ○ EnsarShop.com">
            <a:extLst>
              <a:ext uri="{FF2B5EF4-FFF2-40B4-BE49-F238E27FC236}">
                <a16:creationId xmlns:a16="http://schemas.microsoft.com/office/drawing/2014/main" id="{5FC5BF73-4E97-6917-464D-FEEEB1E4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6" y="3012140"/>
            <a:ext cx="3413032" cy="25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E5C5202-88C3-054B-46CA-FD9A52A14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" r="4902" b="25683"/>
          <a:stretch/>
        </p:blipFill>
        <p:spPr>
          <a:xfrm>
            <a:off x="144983" y="6023442"/>
            <a:ext cx="3364550" cy="2501153"/>
          </a:xfrm>
          <a:prstGeom prst="rect">
            <a:avLst/>
          </a:prstGeom>
        </p:spPr>
      </p:pic>
      <p:pic>
        <p:nvPicPr>
          <p:cNvPr id="1030" name="Picture 6" descr="Termometre çeşitleri, sıcaklık birimleri ve dönüşümleri - Fizik Dersi">
            <a:extLst>
              <a:ext uri="{FF2B5EF4-FFF2-40B4-BE49-F238E27FC236}">
                <a16:creationId xmlns:a16="http://schemas.microsoft.com/office/drawing/2014/main" id="{8B80B63F-8F8C-7B12-FF8F-C72B522C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8" y="8954062"/>
            <a:ext cx="3364550" cy="17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8459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236810"/>
            <a:ext cx="20751800" cy="2683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SI Birim Sisteminde</a:t>
            </a:r>
          </a:p>
          <a:p>
            <a:r>
              <a:rPr lang="tr-TR" sz="6600" dirty="0">
                <a:sym typeface="Montserrat Bold"/>
              </a:rPr>
              <a:t>Büyültme ve Küçültme Değerleri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7355B00-4547-5851-FEBE-2A7BE4BFD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32" y="5301222"/>
            <a:ext cx="3304895" cy="330489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206732D-4854-0FA7-BB67-3CE335C05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313" y="3054706"/>
            <a:ext cx="14776083" cy="100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902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46067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SI Birim Sisteminde Temel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7355B00-4547-5851-FEBE-2A7BE4BFD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32" y="5301222"/>
            <a:ext cx="3304895" cy="3304895"/>
          </a:xfrm>
          <a:prstGeom prst="rect">
            <a:avLst/>
          </a:prstGeom>
        </p:spPr>
      </p:pic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FB04ABEC-407A-FB2F-7731-63C2C16D7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634813"/>
              </p:ext>
            </p:extLst>
          </p:nvPr>
        </p:nvGraphicFramePr>
        <p:xfrm>
          <a:off x="5066789" y="2317804"/>
          <a:ext cx="18169730" cy="1034932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624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2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2973"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5400" b="1" spc="-10" dirty="0">
                          <a:solidFill>
                            <a:schemeClr val="tx1"/>
                          </a:solidFill>
                        </a:rPr>
                        <a:t>Büyüklük</a:t>
                      </a:r>
                      <a:endParaRPr sz="5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5400" b="1" spc="-10" dirty="0">
                          <a:solidFill>
                            <a:schemeClr val="tx1"/>
                          </a:solidFill>
                        </a:rPr>
                        <a:t>Birim</a:t>
                      </a:r>
                      <a:endParaRPr sz="5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5400" b="1" spc="-10" dirty="0">
                          <a:solidFill>
                            <a:schemeClr val="tx1"/>
                          </a:solidFill>
                        </a:rPr>
                        <a:t>Gösteriliş</a:t>
                      </a:r>
                      <a:endParaRPr sz="5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1520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5400" spc="-10" dirty="0"/>
                        <a:t>Uzunluk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5400" spc="-10" dirty="0"/>
                        <a:t>Metre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5400" spc="-50" dirty="0"/>
                        <a:t>m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520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10" dirty="0"/>
                        <a:t>Kütle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10" dirty="0"/>
                        <a:t>Kilogram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25" dirty="0"/>
                        <a:t>kg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1520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10" dirty="0"/>
                        <a:t>Zaman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10" dirty="0"/>
                        <a:t>Saniye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50" dirty="0"/>
                        <a:t>s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7229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dirty="0"/>
                        <a:t>Akım</a:t>
                      </a:r>
                      <a:r>
                        <a:rPr sz="5400" spc="35" dirty="0"/>
                        <a:t> </a:t>
                      </a:r>
                      <a:r>
                        <a:rPr sz="5400" spc="-10" dirty="0"/>
                        <a:t>Şiddeti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10" dirty="0"/>
                        <a:t>Amper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50" dirty="0"/>
                        <a:t>A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581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10" dirty="0"/>
                        <a:t>Sıcaklık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10" dirty="0"/>
                        <a:t>Derece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25" dirty="0"/>
                        <a:t>⁰C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1520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dirty="0"/>
                        <a:t>Işık</a:t>
                      </a:r>
                      <a:r>
                        <a:rPr sz="5400" spc="15" dirty="0"/>
                        <a:t> </a:t>
                      </a:r>
                      <a:r>
                        <a:rPr sz="5400" spc="-10" dirty="0"/>
                        <a:t>Şiddeti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10" dirty="0"/>
                        <a:t>Candela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25" dirty="0"/>
                        <a:t>Cd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7229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dirty="0"/>
                        <a:t>Madde</a:t>
                      </a:r>
                      <a:r>
                        <a:rPr sz="5400" spc="45" dirty="0"/>
                        <a:t> </a:t>
                      </a:r>
                      <a:r>
                        <a:rPr sz="5400" spc="-10" dirty="0"/>
                        <a:t>Miktarı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25" dirty="0"/>
                        <a:t>Mol</a:t>
                      </a:r>
                      <a:endParaRPr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400" spc="-25" dirty="0"/>
                        <a:t>mol</a:t>
                      </a:r>
                      <a:endParaRPr sz="5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270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8508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Temel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9BA2BB5-6CF2-C198-69C7-577922CC22A0}"/>
              </a:ext>
            </a:extLst>
          </p:cNvPr>
          <p:cNvSpPr txBox="1"/>
          <p:nvPr/>
        </p:nvSpPr>
        <p:spPr>
          <a:xfrm>
            <a:off x="3899648" y="1547865"/>
            <a:ext cx="20315420" cy="117934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wrap="square" lIns="0" tIns="48260" rIns="0" bIns="0" rtlCol="0">
            <a:spAutoFit/>
          </a:bodyPr>
          <a:lstStyle/>
          <a:p>
            <a:pPr marL="50800">
              <a:spcBef>
                <a:spcPts val="380"/>
              </a:spcBef>
            </a:pP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r>
              <a:rPr sz="4400" b="1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Birimi</a:t>
            </a:r>
            <a:r>
              <a:rPr sz="4400" b="1" spc="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(m,</a:t>
            </a:r>
            <a:r>
              <a:rPr sz="4400" b="1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kg)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20000" lvl="3" indent="-720000">
              <a:lnSpc>
                <a:spcPct val="100000"/>
              </a:lnSpc>
              <a:spcBef>
                <a:spcPts val="244"/>
              </a:spcBef>
              <a:buFont typeface="Wingdings"/>
              <a:buChar char=""/>
              <a:tabLst>
                <a:tab pos="245745" algn="l"/>
              </a:tabLst>
            </a:pP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 birimi kilogram</a:t>
            </a:r>
            <a:r>
              <a:rPr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(kg)’dır.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20000" lvl="3" indent="-720000">
              <a:lnSpc>
                <a:spcPct val="100000"/>
              </a:lnSpc>
              <a:spcBef>
                <a:spcPts val="285"/>
              </a:spcBef>
              <a:buFont typeface="Wingdings"/>
              <a:buChar char=""/>
              <a:tabLst>
                <a:tab pos="245745" algn="l"/>
              </a:tabLst>
            </a:pP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kg :</a:t>
            </a:r>
            <a:r>
              <a:rPr sz="44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+4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aseline="2469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sıcaklıkta</a:t>
            </a:r>
            <a:r>
              <a:rPr sz="4400" spc="1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</a:t>
            </a:r>
            <a:r>
              <a:rPr sz="4400" baseline="2469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sz="4400" spc="75" baseline="2469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suyun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kütlesi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olarak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tanımlanır.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4135"/>
            <a:r>
              <a:rPr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Ağırlık</a:t>
            </a:r>
            <a:r>
              <a:rPr sz="4400" b="1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birimi</a:t>
            </a:r>
            <a:r>
              <a:rPr sz="4400" b="1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(G,</a:t>
            </a:r>
            <a:r>
              <a:rPr sz="4400" b="1" spc="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Newton)</a:t>
            </a:r>
            <a:r>
              <a:rPr sz="4400" b="1" spc="2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r>
              <a:rPr sz="2800" i="1" spc="1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Ağırlık,</a:t>
            </a:r>
            <a:r>
              <a:rPr sz="2800" i="1" spc="2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bir</a:t>
            </a:r>
            <a:r>
              <a:rPr sz="2800" i="1" spc="1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birimdir.</a:t>
            </a:r>
            <a:r>
              <a:rPr sz="2800" i="1" spc="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r>
              <a:rPr sz="28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kıyaslaması</a:t>
            </a:r>
            <a:r>
              <a:rPr sz="2800" i="1" spc="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için</a:t>
            </a:r>
            <a:r>
              <a:rPr sz="2800" i="1" spc="2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burada</a:t>
            </a:r>
            <a:r>
              <a:rPr sz="2800" i="1" spc="-2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verilmiştir.</a:t>
            </a:r>
            <a:r>
              <a:rPr sz="4400" i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7965" indent="-720000">
              <a:spcBef>
                <a:spcPts val="244"/>
              </a:spcBef>
              <a:buFont typeface="Wingdings"/>
              <a:buChar char=""/>
              <a:tabLst>
                <a:tab pos="227965" algn="l"/>
              </a:tabLst>
            </a:pP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Ağırlık,</a:t>
            </a:r>
            <a:r>
              <a:rPr sz="4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kütlenin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yerçekimi</a:t>
            </a:r>
            <a:r>
              <a:rPr sz="44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etkisinde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oluşturduğu</a:t>
            </a:r>
            <a:r>
              <a:rPr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kuvvettir.</a:t>
            </a:r>
            <a:r>
              <a:rPr sz="4400" spc="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(G=mg)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7965" indent="-720000">
              <a:spcBef>
                <a:spcPts val="215"/>
              </a:spcBef>
              <a:buFont typeface="Wingdings"/>
              <a:buChar char=""/>
              <a:tabLst>
                <a:tab pos="227965" algn="l"/>
              </a:tabLst>
            </a:pP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Birimi</a:t>
            </a:r>
            <a:r>
              <a:rPr sz="4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kilogram-kuvvet</a:t>
            </a:r>
            <a:r>
              <a:rPr sz="44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(kgf)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veya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Newton 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(N)’dur.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7965" indent="-720000">
              <a:spcBef>
                <a:spcPts val="225"/>
              </a:spcBef>
              <a:buFont typeface="Wingdings"/>
              <a:buChar char=""/>
              <a:tabLst>
                <a:tab pos="227965" algn="l"/>
              </a:tabLst>
            </a:pP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Dünya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yüzeyinde</a:t>
            </a:r>
            <a:r>
              <a:rPr sz="4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kütle,</a:t>
            </a:r>
            <a:r>
              <a:rPr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ağırlığa</a:t>
            </a:r>
            <a:r>
              <a:rPr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eşittir.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7965" indent="-720000">
              <a:spcBef>
                <a:spcPts val="234"/>
              </a:spcBef>
              <a:buFont typeface="Wingdings"/>
              <a:buChar char=""/>
              <a:tabLst>
                <a:tab pos="227965" algn="l"/>
              </a:tabLst>
            </a:pP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yüzeyinde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ise 1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kütlenin</a:t>
            </a:r>
            <a:r>
              <a:rPr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0.16</a:t>
            </a:r>
            <a:r>
              <a:rPr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ağırlığı 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vardır.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6835">
              <a:spcBef>
                <a:spcPts val="790"/>
              </a:spcBef>
            </a:pP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Sıcaklık</a:t>
            </a:r>
            <a:r>
              <a:rPr sz="4400" b="1" spc="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birimi</a:t>
            </a:r>
            <a:r>
              <a:rPr sz="4400" b="1" spc="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(⁰C</a:t>
            </a:r>
            <a:r>
              <a:rPr sz="4400" b="1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veya</a:t>
            </a:r>
            <a:r>
              <a:rPr sz="4400" b="1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⁰</a:t>
            </a:r>
            <a:r>
              <a:rPr sz="4400" b="1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K)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1300" indent="-720000">
              <a:spcBef>
                <a:spcPts val="240"/>
              </a:spcBef>
              <a:buFont typeface="Wingdings"/>
              <a:buChar char=""/>
              <a:tabLst>
                <a:tab pos="241300" algn="l"/>
              </a:tabLst>
            </a:pP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Yaygın</a:t>
            </a:r>
            <a:r>
              <a:rPr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kullanılan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sıcaklık</a:t>
            </a:r>
            <a:r>
              <a:rPr sz="44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birimi Santigrad</a:t>
            </a:r>
            <a:r>
              <a:rPr sz="4400" spc="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derece</a:t>
            </a:r>
            <a:r>
              <a:rPr sz="4400" spc="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(⁰C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veya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Kelvin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(⁰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K)’dir.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1300" indent="-720000">
              <a:spcBef>
                <a:spcPts val="219"/>
              </a:spcBef>
              <a:buFont typeface="Wingdings"/>
              <a:buChar char=""/>
              <a:tabLst>
                <a:tab pos="241300" algn="l"/>
              </a:tabLst>
            </a:pP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</a:t>
            </a:r>
            <a:r>
              <a:rPr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dönüşümü</a:t>
            </a:r>
            <a:r>
              <a:rPr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spc="-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1935">
              <a:spcBef>
                <a:spcPts val="405"/>
              </a:spcBef>
            </a:pP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273 veya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273</a:t>
            </a:r>
            <a:r>
              <a:rPr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4400" spc="4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şeklindedir.</a:t>
            </a:r>
            <a:endParaRPr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TÜRKÇE+ GRAFİK DÜZENLEME YAPILDI.">
            <a:extLst>
              <a:ext uri="{FF2B5EF4-FFF2-40B4-BE49-F238E27FC236}">
                <a16:creationId xmlns:a16="http://schemas.microsoft.com/office/drawing/2014/main" id="{54A663E2-7FF0-68F6-D53D-EF24884AE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2" y="5893838"/>
            <a:ext cx="3409332" cy="306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9B3AD3B-748C-4C67-2B94-1B8038F44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32" y="2878515"/>
            <a:ext cx="3409333" cy="2676143"/>
          </a:xfrm>
          <a:prstGeom prst="rect">
            <a:avLst/>
          </a:prstGeom>
        </p:spPr>
      </p:pic>
      <p:pic>
        <p:nvPicPr>
          <p:cNvPr id="2052" name="Picture 4" descr="Sıcaklık Birimleri Nelerdir? » TechWorm">
            <a:extLst>
              <a:ext uri="{FF2B5EF4-FFF2-40B4-BE49-F238E27FC236}">
                <a16:creationId xmlns:a16="http://schemas.microsoft.com/office/drawing/2014/main" id="{69384202-C727-48AA-DD64-7B3104CA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1" y="9297102"/>
            <a:ext cx="3485145" cy="19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6321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FE2201A-7E74-A2C0-0B6D-A03AE6F7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063" y="1915644"/>
            <a:ext cx="19927702" cy="11462065"/>
          </a:xfrm>
          <a:prstGeom prst="rect">
            <a:avLst/>
          </a:prstGeom>
        </p:spPr>
      </p:pic>
      <p:sp>
        <p:nvSpPr>
          <p:cNvPr id="6" name="object 12">
            <a:extLst>
              <a:ext uri="{FF2B5EF4-FFF2-40B4-BE49-F238E27FC236}">
                <a16:creationId xmlns:a16="http://schemas.microsoft.com/office/drawing/2014/main" id="{F7DA9BF0-7C42-252A-1B4B-F229C2EC8038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sz="3200" b="1" spc="6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sz="3200" spc="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sz="3200" spc="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sz="32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sz="3200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97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043A2E5-2E6C-6E7D-B8BB-CC9685252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1763443"/>
            <a:ext cx="18872155" cy="11626350"/>
          </a:xfrm>
          <a:prstGeom prst="rect">
            <a:avLst/>
          </a:prstGeom>
        </p:spPr>
      </p:pic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sz="3200" b="1" spc="6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sz="3200" spc="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sz="3200" spc="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sz="32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sz="3200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4234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b="1" spc="-2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FB72026-C61B-AE85-854E-44F15D9BF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52" y="1801906"/>
            <a:ext cx="13183676" cy="1158788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24E52F7-4FC3-B11C-0339-1D67BFB39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722" y="1801906"/>
            <a:ext cx="6785369" cy="562416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CDE37FD-A026-B563-F43F-3D9A30E5E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4909" y="7793626"/>
            <a:ext cx="5281231" cy="55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3843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b="1" spc="6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9198D0D-87EE-9D02-16B0-456C632E0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6776" y="1556080"/>
            <a:ext cx="7623643" cy="1183371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12468DD2-588A-2B31-63A4-3F81E7161739}"/>
              </a:ext>
            </a:extLst>
          </p:cNvPr>
          <p:cNvSpPr txBox="1"/>
          <p:nvPr/>
        </p:nvSpPr>
        <p:spPr>
          <a:xfrm>
            <a:off x="3804008" y="1711226"/>
            <a:ext cx="12493828" cy="2472343"/>
          </a:xfrm>
          <a:prstGeom prst="rect">
            <a:avLst/>
          </a:prstGeom>
          <a:solidFill>
            <a:schemeClr val="bg2">
              <a:lumMod val="1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tr-T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 maddenin birim hacminin kütlesine özkütle (yoğunluk) denir. Maddelerin 1 cm</a:t>
            </a:r>
            <a:r>
              <a:rPr lang="tr-TR" sz="36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r-T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’ünün gram cinsinden kütlesine öz kütle denir. Öz kütlenin birimi g/cm</a:t>
            </a:r>
            <a:r>
              <a:rPr lang="tr-TR" sz="36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r-T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dür.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8DD6F41-92A2-2DEB-1614-2D5D9C1D8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263" y="4775014"/>
            <a:ext cx="12493829" cy="854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966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b="1" spc="6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2468DD2-588A-2B31-63A4-3F81E7161739}"/>
              </a:ext>
            </a:extLst>
          </p:cNvPr>
          <p:cNvSpPr txBox="1"/>
          <p:nvPr/>
        </p:nvSpPr>
        <p:spPr>
          <a:xfrm>
            <a:off x="3723325" y="1711226"/>
            <a:ext cx="13752000" cy="1641347"/>
          </a:xfrm>
          <a:prstGeom prst="rect">
            <a:avLst/>
          </a:prstGeom>
          <a:solidFill>
            <a:schemeClr val="bg2">
              <a:lumMod val="1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tr-T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 hacim yoğunluğun tersi olup birim kütlenin hacmi olarak tanımlanır, </a:t>
            </a:r>
            <a:r>
              <a:rPr lang="el-G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 </a:t>
            </a:r>
            <a:r>
              <a:rPr lang="tr-T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simgesi ile ifade edilir ve birimi m</a:t>
            </a:r>
            <a:r>
              <a:rPr lang="tr-TR" sz="36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r-T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/kg'dır.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1FF982C-39ED-B0B9-7983-08E7151C9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326" y="8740588"/>
            <a:ext cx="13752000" cy="401697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DD46D8B-21E5-C42B-C470-88A3BC2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0091" y="1711226"/>
            <a:ext cx="6527037" cy="1117445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4232ACB-A786-DFC3-2FDF-F56DD6758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714" y="3652731"/>
            <a:ext cx="10611239" cy="45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312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64EF9-FAC9-CBE4-0D58-577A1F23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A4A78C-7025-A897-D325-3AE85BCEB65E}"/>
              </a:ext>
            </a:extLst>
          </p:cNvPr>
          <p:cNvSpPr txBox="1"/>
          <p:nvPr/>
        </p:nvSpPr>
        <p:spPr>
          <a:xfrm>
            <a:off x="5791200" y="402148"/>
            <a:ext cx="16132630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>
                <a:sym typeface="Montserrat Bold"/>
              </a:rPr>
              <a:t>TARIMSAL ÜRETİM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F712F-FDC9-EE3E-62AF-E112AC61AE27}"/>
              </a:ext>
            </a:extLst>
          </p:cNvPr>
          <p:cNvSpPr txBox="1"/>
          <p:nvPr/>
        </p:nvSpPr>
        <p:spPr>
          <a:xfrm>
            <a:off x="3927988" y="2468711"/>
            <a:ext cx="20243799" cy="21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indent="-1224000" algn="just" defTabSz="825500">
              <a:defRPr sz="3400">
                <a:solidFill>
                  <a:schemeClr val="accent4">
                    <a:hueOff val="7206875"/>
                    <a:lumOff val="38051"/>
                  </a:schemeClr>
                </a:solidFill>
                <a:latin typeface="+mn-lt"/>
                <a:ea typeface="+mn-ea"/>
                <a:cs typeface="+mn-cs"/>
                <a:sym typeface="Montserrat Bold"/>
              </a:defRPr>
            </a:pPr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« Toprak, su ve biyolojik kaynaklar ile birlikte tarımsal girdiler kullanılarak yapılan bitkisel, hayvansal, su ürünleri, mikroorganizma ve enerji üretimidir. »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832211D-B2A0-C3FC-5184-3FB071EE54F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Image Guidelines">
            <a:extLst>
              <a:ext uri="{FF2B5EF4-FFF2-40B4-BE49-F238E27FC236}">
                <a16:creationId xmlns:a16="http://schemas.microsoft.com/office/drawing/2014/main" id="{EEC95852-BFE0-9BB3-B035-0F907F35B6FD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 rot="16200000">
            <a:off x="-2537575" y="6715494"/>
            <a:ext cx="8250853" cy="86228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243833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TARIMSAL MEKANİZASYON I</a:t>
            </a:r>
          </a:p>
        </p:txBody>
      </p:sp>
      <p:pic>
        <p:nvPicPr>
          <p:cNvPr id="6" name="Picture 32" descr="A person holding a phone&#10;&#10;Description automatically generated">
            <a:extLst>
              <a:ext uri="{FF2B5EF4-FFF2-40B4-BE49-F238E27FC236}">
                <a16:creationId xmlns:a16="http://schemas.microsoft.com/office/drawing/2014/main" id="{0D1B0FCD-F392-D965-5D52-355199664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5" t="6309" r="14502" b="2410"/>
          <a:stretch>
            <a:fillRect/>
          </a:stretch>
        </p:blipFill>
        <p:spPr>
          <a:xfrm>
            <a:off x="3587037" y="41629"/>
            <a:ext cx="2889963" cy="2268546"/>
          </a:xfrm>
          <a:custGeom>
            <a:avLst/>
            <a:gdLst>
              <a:gd name="connsiteX0" fmla="*/ 0 w 4902201"/>
              <a:gd name="connsiteY0" fmla="*/ 0 h 3848100"/>
              <a:gd name="connsiteX1" fmla="*/ 2978151 w 4902201"/>
              <a:gd name="connsiteY1" fmla="*/ 0 h 3848100"/>
              <a:gd name="connsiteX2" fmla="*/ 4902201 w 4902201"/>
              <a:gd name="connsiteY2" fmla="*/ 1924050 h 3848100"/>
              <a:gd name="connsiteX3" fmla="*/ 2978151 w 4902201"/>
              <a:gd name="connsiteY3" fmla="*/ 3848100 h 3848100"/>
              <a:gd name="connsiteX4" fmla="*/ 0 w 4902201"/>
              <a:gd name="connsiteY4" fmla="*/ 3848100 h 38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2201" h="3848100">
                <a:moveTo>
                  <a:pt x="0" y="0"/>
                </a:moveTo>
                <a:lnTo>
                  <a:pt x="2978151" y="0"/>
                </a:lnTo>
                <a:cubicBezTo>
                  <a:pt x="4040774" y="0"/>
                  <a:pt x="4902201" y="861427"/>
                  <a:pt x="4902201" y="1924050"/>
                </a:cubicBezTo>
                <a:cubicBezTo>
                  <a:pt x="4902201" y="2986673"/>
                  <a:pt x="4040774" y="3848100"/>
                  <a:pt x="2978151" y="3848100"/>
                </a:cubicBezTo>
                <a:lnTo>
                  <a:pt x="0" y="3848100"/>
                </a:lnTo>
                <a:close/>
              </a:path>
            </a:pathLst>
          </a:custGeom>
          <a:gradFill flip="none" rotWithShape="1">
            <a:gsLst>
              <a:gs pos="33000">
                <a:schemeClr val="accent1"/>
              </a:gs>
              <a:gs pos="100000">
                <a:schemeClr val="accent1">
                  <a:lumMod val="75000"/>
                  <a:alpha val="56000"/>
                </a:schemeClr>
              </a:gs>
            </a:gsLst>
            <a:lin ang="0" scaled="1"/>
          </a:gradFill>
          <a:ln w="38100" cap="flat">
            <a:solidFill>
              <a:schemeClr val="bg1"/>
            </a:solidFill>
            <a:prstDash val="solid"/>
            <a:miter/>
          </a:ln>
        </p:spPr>
      </p:pic>
      <p:grpSp>
        <p:nvGrpSpPr>
          <p:cNvPr id="7" name="Grup 6">
            <a:extLst>
              <a:ext uri="{FF2B5EF4-FFF2-40B4-BE49-F238E27FC236}">
                <a16:creationId xmlns:a16="http://schemas.microsoft.com/office/drawing/2014/main" id="{8C33E5C1-29BA-42A1-9998-0EAB7D9A3828}"/>
              </a:ext>
            </a:extLst>
          </p:cNvPr>
          <p:cNvGrpSpPr/>
          <p:nvPr/>
        </p:nvGrpSpPr>
        <p:grpSpPr>
          <a:xfrm>
            <a:off x="7206749" y="5309416"/>
            <a:ext cx="13546189" cy="7698661"/>
            <a:chOff x="6852785" y="5073440"/>
            <a:chExt cx="13546189" cy="7698661"/>
          </a:xfrm>
        </p:grpSpPr>
        <p:graphicFrame>
          <p:nvGraphicFramePr>
            <p:cNvPr id="2" name="Diyagram 1">
              <a:extLst>
                <a:ext uri="{FF2B5EF4-FFF2-40B4-BE49-F238E27FC236}">
                  <a16:creationId xmlns:a16="http://schemas.microsoft.com/office/drawing/2014/main" id="{C3AE4000-AC8F-CAAF-AC7F-1CAE7584578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49056812"/>
                </p:ext>
              </p:extLst>
            </p:nvPr>
          </p:nvGraphicFramePr>
          <p:xfrm>
            <a:off x="6891258" y="5073440"/>
            <a:ext cx="13507716" cy="17845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5" name="Diyagram 4">
              <a:extLst>
                <a:ext uri="{FF2B5EF4-FFF2-40B4-BE49-F238E27FC236}">
                  <a16:creationId xmlns:a16="http://schemas.microsoft.com/office/drawing/2014/main" id="{2CBF94DB-8C68-636D-F91B-D2C9AE7AA88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52057795"/>
                </p:ext>
              </p:extLst>
            </p:nvPr>
          </p:nvGraphicFramePr>
          <p:xfrm>
            <a:off x="6852785" y="7135713"/>
            <a:ext cx="13507716" cy="56363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5724114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2468DD2-588A-2B31-63A4-3F81E7161739}"/>
              </a:ext>
            </a:extLst>
          </p:cNvPr>
          <p:cNvSpPr txBox="1"/>
          <p:nvPr/>
        </p:nvSpPr>
        <p:spPr>
          <a:xfrm>
            <a:off x="3750219" y="2867668"/>
            <a:ext cx="11525640" cy="9274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62560" marR="30480" indent="-125095">
              <a:spcBef>
                <a:spcPts val="95"/>
              </a:spcBef>
              <a:buFont typeface="Wingdings"/>
              <a:buChar char=""/>
              <a:tabLst>
                <a:tab pos="162560" algn="l"/>
              </a:tabLst>
            </a:pPr>
            <a:r>
              <a:rPr lang="tr-T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r>
              <a:rPr lang="tr-TR"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</a:t>
            </a:r>
            <a:r>
              <a:rPr lang="tr-TR"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kg’lık</a:t>
            </a:r>
            <a:r>
              <a:rPr lang="tr-TR"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kütleye</a:t>
            </a:r>
            <a:r>
              <a:rPr lang="tr-TR"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etki</a:t>
            </a:r>
            <a:r>
              <a:rPr lang="tr-TR"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ettiğinde, kütleye 1m/s</a:t>
            </a:r>
            <a:r>
              <a:rPr lang="tr-TR" sz="4400" baseline="2469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’lik</a:t>
            </a:r>
            <a:r>
              <a:rPr lang="tr-TR" sz="44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ivme</a:t>
            </a:r>
            <a:r>
              <a:rPr lang="tr-TR" sz="4400" spc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kazandırabilen</a:t>
            </a:r>
            <a:r>
              <a:rPr lang="tr-TR" sz="44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etkidir.</a:t>
            </a:r>
            <a:r>
              <a:rPr lang="tr-TR" sz="4400" spc="1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Birimi</a:t>
            </a:r>
            <a:r>
              <a:rPr lang="tr-TR" sz="4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Newton</a:t>
            </a:r>
            <a:r>
              <a:rPr lang="tr-TR"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(N)’dur.</a:t>
            </a:r>
            <a:endParaRPr lang="tr-TR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>
              <a:spcBef>
                <a:spcPts val="229"/>
              </a:spcBef>
            </a:pP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tr-TR" sz="4400" spc="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tr-TR" sz="4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m.a</a:t>
            </a:r>
            <a:r>
              <a:rPr lang="tr-TR" sz="4400" spc="3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</a:t>
            </a:r>
            <a:r>
              <a:rPr lang="tr-TR" sz="4400" spc="-1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tr-TR" sz="4400" spc="-1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kg.m/s</a:t>
            </a:r>
            <a:r>
              <a:rPr lang="tr-TR" sz="4400" spc="-15" baseline="2469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r-TR" sz="4400" spc="-1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r-TR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2560" indent="-124460">
              <a:spcBef>
                <a:spcPts val="445"/>
              </a:spcBef>
              <a:buFont typeface="Wingdings"/>
              <a:buChar char=""/>
              <a:tabLst>
                <a:tab pos="162560" algn="l"/>
              </a:tabLst>
            </a:pP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Eski</a:t>
            </a:r>
            <a:r>
              <a:rPr lang="tr-TR" sz="4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sistemlerde</a:t>
            </a:r>
            <a:r>
              <a:rPr lang="tr-TR"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r>
              <a:rPr lang="tr-TR" sz="44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birimleri:</a:t>
            </a:r>
            <a:endParaRPr lang="tr-TR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marR="579120">
              <a:spcBef>
                <a:spcPts val="215"/>
              </a:spcBef>
            </a:pPr>
            <a:r>
              <a:rPr lang="tr-TR" sz="4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Kilopound</a:t>
            </a:r>
            <a:r>
              <a:rPr lang="tr-TR" sz="4400" spc="-1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r-TR" sz="4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kp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tr-TR" sz="4400" spc="-1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veya</a:t>
            </a:r>
            <a:r>
              <a:rPr lang="tr-TR" sz="4400" spc="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kilogramforce</a:t>
            </a:r>
            <a:r>
              <a:rPr lang="tr-TR" sz="4400" spc="-2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spc="-2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r-TR" sz="4400" spc="-2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kgf</a:t>
            </a:r>
            <a:r>
              <a:rPr lang="tr-TR" sz="4400" spc="-2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tr-TR" sz="4400" spc="5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36550" marR="579120">
              <a:spcBef>
                <a:spcPts val="215"/>
              </a:spcBef>
            </a:pP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1kp =</a:t>
            </a:r>
            <a:r>
              <a:rPr lang="tr-TR" sz="4400" spc="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r-TR" sz="4400" spc="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kgf</a:t>
            </a:r>
            <a:r>
              <a:rPr lang="tr-TR" sz="4400" spc="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tr-TR" sz="4400" spc="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kg x 9,81</a:t>
            </a:r>
            <a:r>
              <a:rPr lang="tr-TR" sz="4400" spc="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m/s</a:t>
            </a:r>
            <a:r>
              <a:rPr lang="tr-TR" sz="4400" baseline="2469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r-TR" sz="4400" spc="52" baseline="2469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tr-TR" sz="4400" spc="5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9,81 </a:t>
            </a:r>
            <a:r>
              <a:rPr lang="tr-TR" sz="4400" spc="-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tr-TR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2560" indent="-124460">
              <a:spcBef>
                <a:spcPts val="445"/>
              </a:spcBef>
              <a:buFont typeface="Wingdings"/>
              <a:buChar char=""/>
              <a:tabLst>
                <a:tab pos="162560" algn="l"/>
              </a:tabLst>
            </a:pP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Ağırlık,</a:t>
            </a:r>
            <a:r>
              <a:rPr lang="tr-TR" sz="44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cismin bulunduğu</a:t>
            </a:r>
            <a:r>
              <a:rPr lang="tr-TR"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tabana</a:t>
            </a:r>
            <a:r>
              <a:rPr lang="tr-TR" sz="4400" spc="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yapılan</a:t>
            </a:r>
            <a:r>
              <a:rPr lang="tr-TR" sz="4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itme</a:t>
            </a:r>
            <a:r>
              <a:rPr lang="tr-TR" sz="4400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kuvvetidir.</a:t>
            </a:r>
            <a:r>
              <a:rPr lang="tr-TR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050" name="Picture 2" descr="Newton (birim) - Vikipedi">
            <a:extLst>
              <a:ext uri="{FF2B5EF4-FFF2-40B4-BE49-F238E27FC236}">
                <a16:creationId xmlns:a16="http://schemas.microsoft.com/office/drawing/2014/main" id="{8324AA54-4E9C-DA9C-F607-C5A1FA3A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262" y="3847164"/>
            <a:ext cx="8716508" cy="7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9719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b="1" spc="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b="1" spc="4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CA8E6F9-806A-A6BD-1D8C-3EC3756D5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953" y="2132043"/>
            <a:ext cx="20543605" cy="108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6754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b="1" spc="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b="1" spc="4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D55EAB-3D89-EB31-3E0B-B1C2EB023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275" y="1958973"/>
            <a:ext cx="20539450" cy="10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388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b="1" spc="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b="1" spc="4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FC6B88C-40BB-A5C6-DED8-4E5ED2B62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49" y="2118471"/>
            <a:ext cx="20042159" cy="643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3615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b="1" spc="4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b="1" spc="4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B7595DC-FC4D-E0D7-F522-10D00277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397" y="1792285"/>
            <a:ext cx="20390699" cy="115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4524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spc="4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spc="4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b="1" spc="-2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A956853-1D04-64F4-377B-D0F2AF13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326" y="1878011"/>
            <a:ext cx="20314010" cy="65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815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26207"/>
            <a:ext cx="207518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6600" dirty="0">
                <a:sym typeface="Montserrat Bold"/>
              </a:rPr>
              <a:t>Türetilmiş Birimler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62B9080-DBB1-ACF9-051F-A02B9E1B0967}"/>
              </a:ext>
            </a:extLst>
          </p:cNvPr>
          <p:cNvSpPr txBox="1"/>
          <p:nvPr/>
        </p:nvSpPr>
        <p:spPr>
          <a:xfrm>
            <a:off x="84230" y="4116386"/>
            <a:ext cx="3467287" cy="495456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tr-TR" sz="3200" b="1" spc="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Türetilmiş</a:t>
            </a:r>
            <a:r>
              <a:rPr lang="tr-TR" sz="3200" b="1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b="1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Birimler</a:t>
            </a:r>
            <a:endParaRPr lang="tr-T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Alan,</a:t>
            </a:r>
            <a:r>
              <a:rPr lang="tr-TR" sz="3200" spc="6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kütle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Özgül</a:t>
            </a:r>
            <a:r>
              <a:rPr lang="tr-TR" sz="3200" spc="6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hacim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106045" algn="l"/>
              </a:tabLst>
            </a:pP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Kuvvet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İş,</a:t>
            </a:r>
            <a:r>
              <a:rPr lang="tr-TR" sz="3200" spc="4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Güç,</a:t>
            </a:r>
            <a:r>
              <a:rPr lang="tr-TR" sz="3200" spc="4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3200" spc="-1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Enerji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spc="-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Isı</a:t>
            </a:r>
            <a:endParaRPr lang="tr-TR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6045" indent="-61594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6045" algn="l"/>
              </a:tabLst>
            </a:pPr>
            <a:r>
              <a:rPr lang="tr-TR" sz="3200" b="1" spc="-1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Basınç</a:t>
            </a:r>
            <a:endParaRPr lang="tr-TR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B956B2B-6E44-84D2-974A-F48DDEF21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695" y="1843087"/>
            <a:ext cx="20360788" cy="77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375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64EF9-FAC9-CBE4-0D58-577A1F23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A4A78C-7025-A897-D325-3AE85BCEB65E}"/>
              </a:ext>
            </a:extLst>
          </p:cNvPr>
          <p:cNvSpPr txBox="1"/>
          <p:nvPr/>
        </p:nvSpPr>
        <p:spPr>
          <a:xfrm>
            <a:off x="5909188" y="141764"/>
            <a:ext cx="16132630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>
                <a:sym typeface="Montserrat Bold"/>
              </a:rPr>
              <a:t>Tarım Teknolojilerinin Temel Amacı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832211D-B2A0-C3FC-5184-3FB071EE54F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Image Guidelines">
            <a:extLst>
              <a:ext uri="{FF2B5EF4-FFF2-40B4-BE49-F238E27FC236}">
                <a16:creationId xmlns:a16="http://schemas.microsoft.com/office/drawing/2014/main" id="{EEC95852-BFE0-9BB3-B035-0F907F35B6FD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 rot="16200000">
            <a:off x="-2537575" y="6715494"/>
            <a:ext cx="8250853" cy="86228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2438339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TARIMSAL MEKANİZASYON I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787002" y="1994152"/>
            <a:ext cx="20400354" cy="11316558"/>
          </a:xfrm>
          <a:prstGeom prst="rect">
            <a:avLst/>
          </a:prstGeom>
          <a:solidFill>
            <a:srgbClr val="011747"/>
          </a:solidFill>
          <a:ln w="12700" cap="flat">
            <a:noFill/>
            <a:miter lim="400000"/>
          </a:ln>
          <a:effectLst>
            <a:softEdge rad="381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 defTabSz="825500"/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Tarımsal üretimde, birim alandan nicelik ve nitelik olarak daha fazla ürün elde etmek ve üretkenliği artırmak modern üretim tekniklerinin temel amaçlarından biridir. </a:t>
            </a:r>
          </a:p>
          <a:p>
            <a:pPr algn="just" defTabSz="825500"/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 amaç;</a:t>
            </a:r>
          </a:p>
          <a:p>
            <a:pPr marL="1080000" lvl="4" algn="just" defTabSz="825500">
              <a:buFont typeface="Wingdings" panose="05000000000000000000" pitchFamily="2" charset="2"/>
              <a:buChar char="Ø"/>
            </a:pPr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Bitki yetiştirme</a:t>
            </a:r>
          </a:p>
          <a:p>
            <a:pPr marL="1080000" lvl="4" algn="just" defTabSz="825500">
              <a:buFont typeface="Wingdings" panose="05000000000000000000" pitchFamily="2" charset="2"/>
              <a:buChar char="Ø"/>
            </a:pPr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Sulama</a:t>
            </a:r>
          </a:p>
          <a:p>
            <a:pPr marL="1080000" lvl="4" algn="just" defTabSz="825500">
              <a:buFont typeface="Wingdings" panose="05000000000000000000" pitchFamily="2" charset="2"/>
              <a:buChar char="Ø"/>
            </a:pPr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Bitki besleme ve koruma</a:t>
            </a:r>
          </a:p>
          <a:p>
            <a:pPr marL="1080000" lvl="4" algn="just" defTabSz="825500">
              <a:buFont typeface="Wingdings" panose="05000000000000000000" pitchFamily="2" charset="2"/>
              <a:buChar char="Ø"/>
            </a:pPr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Ürün işleme</a:t>
            </a:r>
          </a:p>
          <a:p>
            <a:pPr marL="1080000" lvl="4" algn="just" defTabSz="825500">
              <a:buFont typeface="Wingdings" panose="05000000000000000000" pitchFamily="2" charset="2"/>
              <a:buChar char="Ø"/>
            </a:pPr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Hayvan yetiştirme</a:t>
            </a:r>
          </a:p>
          <a:p>
            <a:pPr marL="1080000" lvl="4" algn="just" defTabSz="825500">
              <a:buFont typeface="Wingdings" panose="05000000000000000000" pitchFamily="2" charset="2"/>
              <a:buChar char="Ø"/>
            </a:pPr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Tarımsal mekanizasyon vb.</a:t>
            </a:r>
          </a:p>
          <a:p>
            <a:pPr algn="just" defTabSz="825500"/>
            <a:r>
              <a:rPr lang="tr-TR" sz="4400" dirty="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teknolojilerinden yararlanılarak gerçekleştirilmeye çalışılmaktadır.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353E7E45-3072-988A-0C89-8C50AF5DE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4841" y="4459754"/>
            <a:ext cx="6228000" cy="72686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206570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4" descr="https://thumbs.dreamstime.com/z/smart-agriculture-innovative-technologies-autonomous-agri-machines-air-drone-precision-farming-controlled-young-83848448.jpg?ct=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FFD3EA2-9D1C-24F5-8EAC-F382E908A1D8}"/>
              </a:ext>
            </a:extLst>
          </p:cNvPr>
          <p:cNvSpPr txBox="1"/>
          <p:nvPr/>
        </p:nvSpPr>
        <p:spPr>
          <a:xfrm>
            <a:off x="7868262" y="158631"/>
            <a:ext cx="12196916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dirty="0"/>
              <a:t>Tarımsal Mekanizasyon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0C9E001-FBFE-DA2F-BEDF-67192E0834C4}"/>
              </a:ext>
            </a:extLst>
          </p:cNvPr>
          <p:cNvSpPr txBox="1"/>
          <p:nvPr/>
        </p:nvSpPr>
        <p:spPr>
          <a:xfrm>
            <a:off x="3864077" y="2223976"/>
            <a:ext cx="20234787" cy="10300896"/>
          </a:xfrm>
          <a:prstGeom prst="rect">
            <a:avLst/>
          </a:prstGeom>
          <a:solidFill>
            <a:srgbClr val="011747"/>
          </a:solidFill>
          <a:ln w="12700" cap="flat">
            <a:noFill/>
            <a:miter lim="400000"/>
          </a:ln>
          <a:effectLst>
            <a:softEdge rad="381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825500">
              <a:defRPr sz="440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5pPr marL="1080000" lvl="4" algn="just" defTabSz="825500">
              <a:buFont typeface="Wingdings" panose="05000000000000000000" pitchFamily="2" charset="2"/>
              <a:buChar char="Ø"/>
              <a:defRPr sz="440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tr-TR" b="1" u="sng" dirty="0"/>
              <a:t>Tanım :</a:t>
            </a:r>
            <a:r>
              <a:rPr lang="tr-TR" dirty="0"/>
              <a:t> Tarımsal mekanizasyon; bitkisel ve hayvansal üretim 	faaliyetlerinin, güç kaynakları ve tarım makinaları kullanımı ile </a:t>
            </a:r>
            <a:r>
              <a:rPr lang="tr-TR" u="sng" dirty="0"/>
              <a:t>mekanize</a:t>
            </a:r>
            <a:r>
              <a:rPr lang="tr-TR" dirty="0"/>
              <a:t> edilmesidir.</a:t>
            </a:r>
          </a:p>
          <a:p>
            <a:endParaRPr lang="tr-TR" dirty="0"/>
          </a:p>
          <a:p>
            <a:r>
              <a:rPr lang="tr-TR" b="1" u="sng" dirty="0"/>
              <a:t>Kapsam :</a:t>
            </a:r>
            <a:r>
              <a:rPr lang="tr-TR" dirty="0"/>
              <a:t> Tarımda ileri düzey üretim tekniklerinin uygulanması için gerekli olan güç kaynakları ile tarım alet ve makinalarının tasarımı, imalatı, geliştirilmesi, işletilmesi, pazarlanması, yayımı, eğitimi, kullanımı vb. konuları kapsamaktadır.</a:t>
            </a:r>
          </a:p>
          <a:p>
            <a:endParaRPr lang="tr-TR" dirty="0"/>
          </a:p>
          <a:p>
            <a:r>
              <a:rPr lang="tr-TR" b="1" u="sng" dirty="0"/>
              <a:t>Önem :</a:t>
            </a:r>
            <a:r>
              <a:rPr lang="tr-TR" dirty="0"/>
              <a:t> Tarımsal mekanizasyon; diğer tarımsal üretim 	faaliyetlerinin etkinliğini artırmak, ekonomikliğini sağlamak 	ve çalışma koşullarını iyileştirmek açısından oldukça önemli 	ve tamamlayıcı bir teknolojidir.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CC8935A-450D-DBEB-711B-55BF356FE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6" y="3374356"/>
            <a:ext cx="3274848" cy="77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0269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268198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Tarımsal Mekanizasyonun Amaçları ve Hedefleri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3BFAF58E-980D-FEFA-68C7-0A9B80862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603704"/>
              </p:ext>
            </p:extLst>
          </p:nvPr>
        </p:nvGraphicFramePr>
        <p:xfrm>
          <a:off x="3887017" y="2324240"/>
          <a:ext cx="20320001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E57116D-6986-D308-C332-C8581898F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4620" b="7417"/>
          <a:stretch/>
        </p:blipFill>
        <p:spPr bwMode="auto">
          <a:xfrm>
            <a:off x="0" y="2762250"/>
            <a:ext cx="34290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507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268198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Tarımsal Mekanizasyonun Amaçları ve Hedefleri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3BFAF58E-980D-FEFA-68C7-0A9B80862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049524"/>
              </p:ext>
            </p:extLst>
          </p:nvPr>
        </p:nvGraphicFramePr>
        <p:xfrm>
          <a:off x="3887017" y="2324240"/>
          <a:ext cx="20320001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E57116D-6986-D308-C332-C8581898F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4620" b="7417"/>
          <a:stretch/>
        </p:blipFill>
        <p:spPr bwMode="auto">
          <a:xfrm>
            <a:off x="0" y="2762250"/>
            <a:ext cx="34290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180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268198"/>
            <a:ext cx="20751800" cy="1667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Tarımsal Mekanizasyonun Amaçları ve Hedefleri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3BFAF58E-980D-FEFA-68C7-0A9B80862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4312132"/>
              </p:ext>
            </p:extLst>
          </p:nvPr>
        </p:nvGraphicFramePr>
        <p:xfrm>
          <a:off x="3887017" y="2324240"/>
          <a:ext cx="20320001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E57116D-6986-D308-C332-C8581898F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4620" b="7417"/>
          <a:stretch/>
        </p:blipFill>
        <p:spPr bwMode="auto">
          <a:xfrm>
            <a:off x="0" y="2762250"/>
            <a:ext cx="34290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5847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3A12-F5C6-5EAB-BC4E-75F6F43D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2FFC5-4919-135B-C1A5-1C3949B6C096}"/>
              </a:ext>
            </a:extLst>
          </p:cNvPr>
          <p:cNvSpPr txBox="1"/>
          <p:nvPr/>
        </p:nvSpPr>
        <p:spPr>
          <a:xfrm>
            <a:off x="3632200" y="335126"/>
            <a:ext cx="20751800" cy="3191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7200" b="1" u="sng" spc="-224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6600" dirty="0">
                <a:sym typeface="Montserrat Bold"/>
              </a:rPr>
              <a:t>Mekanizasyon işlemleri bilinçli ve planlı bir şekilde</a:t>
            </a:r>
          </a:p>
          <a:p>
            <a:r>
              <a:rPr lang="tr-TR" sz="6600" dirty="0">
                <a:sym typeface="Montserrat Bold"/>
              </a:rPr>
              <a:t>yapılmadığında !!!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4A118719-68CF-F83F-0C77-0EAEDE1B87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449993" y="11519748"/>
            <a:ext cx="275717" cy="3904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fld>
            <a:endParaRPr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F705CD28-ABCF-6708-E675-7E42E719DD0B}"/>
              </a:ext>
            </a:extLst>
          </p:cNvPr>
          <p:cNvSpPr txBox="1"/>
          <p:nvPr/>
        </p:nvSpPr>
        <p:spPr>
          <a:xfrm>
            <a:off x="4017709" y="6843219"/>
            <a:ext cx="19980782" cy="64690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indent="-1224000" algn="just" defTabSz="825500">
              <a:defRPr sz="4400">
                <a:solidFill>
                  <a:schemeClr val="accent4">
                    <a:hueOff val="7206875"/>
                    <a:lumOff val="38051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540000" indent="-3600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tr-TR" dirty="0"/>
              <a:t>FAO tarafından yayınlanan bir raporda, </a:t>
            </a:r>
            <a:r>
              <a:rPr lang="tr-TR" b="1" u="sng" dirty="0"/>
              <a:t>makine ve işçi giderlerinin</a:t>
            </a:r>
            <a:r>
              <a:rPr lang="tr-TR" dirty="0"/>
              <a:t>, toplam giderlerin % 20…50’si düzeyinde hatta bazı durumlarda daha fazla oranda gerçekleştiği ifade edilmiştir.</a:t>
            </a:r>
          </a:p>
          <a:p>
            <a:pPr marL="540000" indent="-360000">
              <a:buFont typeface="Arial" panose="020B0604020202020204" pitchFamily="34" charset="0"/>
              <a:buChar char="•"/>
            </a:pPr>
            <a:r>
              <a:rPr lang="tr-TR" dirty="0"/>
              <a:t>Önemli bir maliyet girdisi olan tarımsal mekanizasyon için, işletmelere uygun </a:t>
            </a:r>
            <a:r>
              <a:rPr lang="tr-TR" b="1" u="sng" dirty="0"/>
              <a:t>traktör ve makine seçimi</a:t>
            </a:r>
            <a:r>
              <a:rPr lang="tr-TR" dirty="0"/>
              <a:t> ile traktör makine setine uygun üretim ve zamanlılık planlaması da giderek zorunlu hale gelmektedir.</a:t>
            </a:r>
          </a:p>
        </p:txBody>
      </p:sp>
      <p:pic>
        <p:nvPicPr>
          <p:cNvPr id="32" name="Resim 31">
            <a:extLst>
              <a:ext uri="{FF2B5EF4-FFF2-40B4-BE49-F238E27FC236}">
                <a16:creationId xmlns:a16="http://schemas.microsoft.com/office/drawing/2014/main" id="{5BC0AEBC-FDAD-D0A1-41BB-8F3193B2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02" y="4373047"/>
            <a:ext cx="3239285" cy="2160000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F63B94E0-5066-2769-6C8E-CECE51CED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02" y="7510195"/>
            <a:ext cx="3239285" cy="3239285"/>
          </a:xfrm>
          <a:prstGeom prst="rect">
            <a:avLst/>
          </a:prstGeom>
        </p:spPr>
      </p:pic>
      <p:graphicFrame>
        <p:nvGraphicFramePr>
          <p:cNvPr id="34" name="Diyagram 33">
            <a:extLst>
              <a:ext uri="{FF2B5EF4-FFF2-40B4-BE49-F238E27FC236}">
                <a16:creationId xmlns:a16="http://schemas.microsoft.com/office/drawing/2014/main" id="{F34F12DC-7CCE-A2A0-71AD-5329521449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831849"/>
              </p:ext>
            </p:extLst>
          </p:nvPr>
        </p:nvGraphicFramePr>
        <p:xfrm>
          <a:off x="4919405" y="3497992"/>
          <a:ext cx="18870007" cy="303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507261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1184617"/>
            <a:satOff val="-51665"/>
            <a:lumOff val="-25708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2438339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 Light"/>
            <a:ea typeface="Roboto Light"/>
            <a:cs typeface="Roboto Light"/>
            <a:sym typeface="Robo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1184617"/>
            <a:satOff val="-51665"/>
            <a:lumOff val="-25708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2438339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 Light"/>
            <a:ea typeface="Roboto Light"/>
            <a:cs typeface="Roboto Light"/>
            <a:sym typeface="Robo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2ED055690BCD49B6D1FC8826AA1076" ma:contentTypeVersion="4" ma:contentTypeDescription="Create a new document." ma:contentTypeScope="" ma:versionID="210689c41fcfd7ed1c85b70d3cdad166">
  <xsd:schema xmlns:xsd="http://www.w3.org/2001/XMLSchema" xmlns:xs="http://www.w3.org/2001/XMLSchema" xmlns:p="http://schemas.microsoft.com/office/2006/metadata/properties" xmlns:ns3="8d6cd57b-ee58-455c-80ef-a3bea1c1258b" targetNamespace="http://schemas.microsoft.com/office/2006/metadata/properties" ma:root="true" ma:fieldsID="35701069d79b007a55ef7951dc00ebc4" ns3:_="">
    <xsd:import namespace="8d6cd57b-ee58-455c-80ef-a3bea1c1258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cd57b-ee58-455c-80ef-a3bea1c1258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820990-1BF2-439A-B4E3-1F5236FBA1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8F1486-C30F-4E86-BB27-774D4A382BD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d6cd57b-ee58-455c-80ef-a3bea1c1258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0176D1-3507-427D-A02C-682BF8684E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6cd57b-ee58-455c-80ef-a3bea1c125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{084A97A0-3FA8-3D46-B641-D284F2925014}tf10001071</Template>
  <TotalTime>3763</TotalTime>
  <Words>1385</Words>
  <Application>Microsoft Office PowerPoint</Application>
  <PresentationFormat>Özel</PresentationFormat>
  <Paragraphs>324</Paragraphs>
  <Slides>36</Slides>
  <Notes>35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36</vt:i4>
      </vt:variant>
    </vt:vector>
  </HeadingPairs>
  <TitlesOfParts>
    <vt:vector size="48" baseType="lpstr">
      <vt:lpstr>Arial</vt:lpstr>
      <vt:lpstr>Calibri</vt:lpstr>
      <vt:lpstr>Calibri Light</vt:lpstr>
      <vt:lpstr>Helvetica Neue</vt:lpstr>
      <vt:lpstr>Microsoft Sans Serif</vt:lpstr>
      <vt:lpstr>Montserrat Bold</vt:lpstr>
      <vt:lpstr>Montserrat Light</vt:lpstr>
      <vt:lpstr>Roboto Light</vt:lpstr>
      <vt:lpstr>Tahoma</vt:lpstr>
      <vt:lpstr>Wingdings</vt:lpstr>
      <vt:lpstr>21_BasicWhite</vt:lpstr>
      <vt:lpstr>Custom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Seher YASTIOĞLU</dc:creator>
  <cp:lastModifiedBy>İlker ÜNAL</cp:lastModifiedBy>
  <cp:revision>92</cp:revision>
  <dcterms:modified xsi:type="dcterms:W3CDTF">2025-09-01T07:24:20Z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0x010100D62ED055690BCD49B6D1FC8826AA1076</vt:lpwstr>
  </property>
</Properties>
</file>